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64" r:id="rId4"/>
    <p:sldId id="268" r:id="rId5"/>
    <p:sldId id="258" r:id="rId6"/>
    <p:sldId id="263" r:id="rId7"/>
    <p:sldId id="259" r:id="rId8"/>
    <p:sldId id="260" r:id="rId9"/>
    <p:sldId id="261" r:id="rId10"/>
    <p:sldId id="262" r:id="rId11"/>
    <p:sldId id="266" r:id="rId12"/>
    <p:sldId id="269" r:id="rId13"/>
    <p:sldId id="270" r:id="rId14"/>
    <p:sldId id="291" r:id="rId15"/>
    <p:sldId id="290" r:id="rId16"/>
    <p:sldId id="289" r:id="rId17"/>
    <p:sldId id="288" r:id="rId18"/>
    <p:sldId id="287" r:id="rId19"/>
    <p:sldId id="286" r:id="rId20"/>
    <p:sldId id="281" r:id="rId21"/>
    <p:sldId id="284" r:id="rId22"/>
    <p:sldId id="285" r:id="rId23"/>
    <p:sldId id="282" r:id="rId24"/>
    <p:sldId id="283" r:id="rId25"/>
    <p:sldId id="280" r:id="rId26"/>
    <p:sldId id="279" r:id="rId27"/>
    <p:sldId id="278" r:id="rId28"/>
    <p:sldId id="277" r:id="rId29"/>
    <p:sldId id="276" r:id="rId30"/>
    <p:sldId id="275" r:id="rId31"/>
    <p:sldId id="274" r:id="rId32"/>
    <p:sldId id="273" r:id="rId33"/>
    <p:sldId id="272" r:id="rId34"/>
    <p:sldId id="271" r:id="rId35"/>
    <p:sldId id="292" r:id="rId36"/>
    <p:sldId id="293" r:id="rId37"/>
    <p:sldId id="303" r:id="rId38"/>
    <p:sldId id="300" r:id="rId39"/>
    <p:sldId id="301" r:id="rId40"/>
    <p:sldId id="296" r:id="rId41"/>
    <p:sldId id="302" r:id="rId42"/>
    <p:sldId id="304" r:id="rId43"/>
    <p:sldId id="298" r:id="rId44"/>
    <p:sldId id="299" r:id="rId45"/>
    <p:sldId id="305" r:id="rId46"/>
    <p:sldId id="306" r:id="rId47"/>
    <p:sldId id="307" r:id="rId48"/>
    <p:sldId id="308" r:id="rId49"/>
    <p:sldId id="297" r:id="rId50"/>
    <p:sldId id="294" r:id="rId51"/>
    <p:sldId id="295" r:id="rId52"/>
    <p:sldId id="309" r:id="rId53"/>
    <p:sldId id="310" r:id="rId54"/>
    <p:sldId id="311" r:id="rId55"/>
    <p:sldId id="386" r:id="rId56"/>
    <p:sldId id="323" r:id="rId57"/>
    <p:sldId id="325" r:id="rId58"/>
    <p:sldId id="331" r:id="rId59"/>
    <p:sldId id="326" r:id="rId60"/>
    <p:sldId id="327" r:id="rId61"/>
    <p:sldId id="329" r:id="rId62"/>
    <p:sldId id="330" r:id="rId63"/>
    <p:sldId id="332" r:id="rId64"/>
    <p:sldId id="324" r:id="rId65"/>
    <p:sldId id="334" r:id="rId66"/>
    <p:sldId id="328" r:id="rId67"/>
    <p:sldId id="322" r:id="rId68"/>
    <p:sldId id="313" r:id="rId69"/>
    <p:sldId id="314" r:id="rId70"/>
    <p:sldId id="316" r:id="rId71"/>
    <p:sldId id="317" r:id="rId72"/>
    <p:sldId id="318" r:id="rId73"/>
    <p:sldId id="319" r:id="rId74"/>
    <p:sldId id="320" r:id="rId75"/>
    <p:sldId id="315" r:id="rId76"/>
    <p:sldId id="321" r:id="rId77"/>
    <p:sldId id="387" r:id="rId7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56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B269B-3106-4C14-A4E0-F67C545E5F09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C7A5B-2C33-41EF-A652-EE1BB579D1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5469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C7A5B-2C33-41EF-A652-EE1BB579D116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734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3B36B6-B3A6-8FFD-74F0-2EB48DF74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1E238FC-996A-6487-3567-66F89B1DA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2C8B30-B2DF-3004-7012-8C30A596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F117-8D67-463F-ACDF-30B2364A7D7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6CEED54-574E-824D-9DF5-F1048AC5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D16038C-D30B-D3B2-4C44-ADE3289FB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3191-E562-439F-B167-41D1C66BB6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6136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018BC7-1600-8CE3-3DA9-0DA0C1F8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4F5DB17-3446-301A-C6B2-384FABB28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9EDD74F-0278-9759-7740-8DEF93358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F117-8D67-463F-ACDF-30B2364A7D7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728E87A-FE4C-9CD2-6EDC-857FAFA4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32D5FAC-B12D-BD18-FA72-31604549A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3191-E562-439F-B167-41D1C66BB6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353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7A757FC-076B-35A4-8EDA-5DA213B7B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3AE5369-A5C1-62F9-F10E-D27E8C16B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AE72656-4347-E63B-C633-F065D0CBC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F117-8D67-463F-ACDF-30B2364A7D7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0A9D445-F6ED-D577-E115-0881EF9A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4F9EF4E-836E-686A-5B0F-D0AD945C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3191-E562-439F-B167-41D1C66BB6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017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5E305D-495C-CA5B-CF3A-2324DBF0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6CC178-0285-C770-17FA-6A4C99FBB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2B0E448-D51B-8323-B343-8808796D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F117-8D67-463F-ACDF-30B2364A7D7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F3DA54-C37F-988F-86B1-8CC5051A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3FF6DFA-4527-94DC-6F29-BCFEA8F1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3191-E562-439F-B167-41D1C66BB6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272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653979-633E-BC75-70A4-B8C15BB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7938D26-46FC-8B1B-8A70-6F4604975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1771C4-D76D-0CFE-8CEF-3C59D615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F117-8D67-463F-ACDF-30B2364A7D7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4C785F-17C3-18EE-DE01-68078F91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80AD78F-DF04-11EA-E158-052DF5A8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3191-E562-439F-B167-41D1C66BB6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087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C80C17-90AB-8653-2FD3-E4A70B4D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BCC1EF-9305-D7D8-8832-3D5789103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EF6318D-54DC-6B4F-F788-4A6572296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ABA7548-312C-568C-BFD7-BCCABF01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F117-8D67-463F-ACDF-30B2364A7D7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674DA2C-6093-88D0-AF1E-A593A5EA2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A8559E2-AC82-D4EB-A66F-6B4D9036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3191-E562-439F-B167-41D1C66BB6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5857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99DFEA-A22B-DB10-E472-75078B61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8BFE7C-68FD-1784-0D57-DFC2087A6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20D0C97-6424-7E7D-5E6C-F4DD140F5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3F207C0-C875-B06F-EF27-84BCA130C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F1D539C-021C-1A59-F402-1CBBF6981A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58994C0-62F0-B37C-50E1-819729200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F117-8D67-463F-ACDF-30B2364A7D7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0C1C52F-7158-F943-7C11-4EF065BC8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C576726-B3DD-E597-E25D-39342A9A7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3191-E562-439F-B167-41D1C66BB6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4409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56EBA2-77CA-C75D-886E-89F9F83CB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1D82887-E333-1C7F-71EF-3A5D451EA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F117-8D67-463F-ACDF-30B2364A7D7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F8B2CCC-8CDD-9C11-13B1-D8BABDA6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F03FEA2-FB27-B8EB-189C-F1C0FB6B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3191-E562-439F-B167-41D1C66BB6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031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692AD9C-1F26-4EA7-ADAE-E61EB7C25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F117-8D67-463F-ACDF-30B2364A7D7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0149131-15C6-2275-3231-9688977D0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8AE3534-FB18-245E-9832-B3368409F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3191-E562-439F-B167-41D1C66BB6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060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835EC8-2655-23FC-7EFC-7D86FB5BF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378E7A4-A869-5BCF-46AA-AD696EF3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353539C-D509-C432-91ED-BE4AA6281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1A7CB67-6A92-C390-72D6-6853CB6E9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F117-8D67-463F-ACDF-30B2364A7D7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48E8E5F-3526-9AFC-7441-7A2FF693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9A17988-54DE-48CE-F71C-8C61D72A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3191-E562-439F-B167-41D1C66BB6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874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32AF5C-DDB2-FC95-6985-9F4E7C9C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B01146F-1707-B552-1911-0A369BF35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8F0703-D7D4-839E-693F-AE3A130BA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53D1389-8CED-AA19-07DA-518EA0BC4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F117-8D67-463F-ACDF-30B2364A7D7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2EA7984-5B0E-A06D-0D0D-6046A0EC6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932B71B-9391-CE28-DD1F-80C98A8B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3191-E562-439F-B167-41D1C66BB6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137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BD07276-EDE0-8134-E3BA-17A1113A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438DD29-25EF-1481-746A-EC41A0E1E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E408DF-011D-6097-AE3E-99DC678D9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03F117-8D67-463F-ACDF-30B2364A7D7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BBC2540-C642-B692-9D49-956EADED7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89F1A18-C0F7-BF79-0F03-316D36F5D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E13191-E562-439F-B167-41D1C66BB6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768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3DC2BA-9205-68F5-7430-B506287AE25A}"/>
              </a:ext>
            </a:extLst>
          </p:cNvPr>
          <p:cNvSpPr txBox="1"/>
          <p:nvPr/>
        </p:nvSpPr>
        <p:spPr>
          <a:xfrm>
            <a:off x="581393" y="221123"/>
            <a:ext cx="10289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2025 </a:t>
            </a:r>
            <a:r>
              <a:rPr lang="ko-KR" altLang="en-US" sz="60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명륜제일교회 수련회 영상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C8727-3099-2FD6-5542-803CFC7AF736}"/>
              </a:ext>
            </a:extLst>
          </p:cNvPr>
          <p:cNvSpPr txBox="1"/>
          <p:nvPr/>
        </p:nvSpPr>
        <p:spPr>
          <a:xfrm>
            <a:off x="581393" y="1669623"/>
            <a:ext cx="617829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유치부</a:t>
            </a:r>
            <a:r>
              <a:rPr lang="ko-KR" altLang="en-US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 </a:t>
            </a:r>
            <a:r>
              <a:rPr lang="en-US" altLang="ko-KR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: 7/19 ~ 20  </a:t>
            </a:r>
          </a:p>
          <a:p>
            <a:r>
              <a:rPr lang="ko-KR" altLang="en-US" sz="4800" dirty="0" err="1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아동부</a:t>
            </a:r>
            <a:r>
              <a:rPr lang="ko-KR" altLang="en-US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 </a:t>
            </a:r>
            <a:r>
              <a:rPr lang="en-US" altLang="ko-KR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: 7/26 ~ 27</a:t>
            </a:r>
          </a:p>
          <a:p>
            <a:r>
              <a:rPr lang="ko-KR" altLang="en-US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중고등부 </a:t>
            </a:r>
            <a:r>
              <a:rPr lang="en-US" altLang="ko-KR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:</a:t>
            </a:r>
            <a:r>
              <a:rPr lang="ko-KR" altLang="en-US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 </a:t>
            </a:r>
            <a:r>
              <a:rPr lang="en-US" altLang="ko-KR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7/24</a:t>
            </a:r>
            <a:r>
              <a:rPr lang="ko-KR" altLang="en-US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 </a:t>
            </a:r>
            <a:r>
              <a:rPr lang="en-US" altLang="ko-KR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~</a:t>
            </a:r>
            <a:r>
              <a:rPr lang="ko-KR" altLang="en-US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 </a:t>
            </a:r>
            <a:r>
              <a:rPr lang="en-US" altLang="ko-KR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26</a:t>
            </a:r>
          </a:p>
          <a:p>
            <a:r>
              <a:rPr lang="ko-KR" altLang="en-US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청년부 </a:t>
            </a:r>
            <a:r>
              <a:rPr lang="en-US" altLang="ko-KR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: 8/1 ~ 2</a:t>
            </a:r>
          </a:p>
          <a:p>
            <a:r>
              <a:rPr lang="ko-KR" altLang="en-US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남선교회 </a:t>
            </a:r>
            <a:r>
              <a:rPr lang="en-US" altLang="ko-KR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: 8/14 ~ 15</a:t>
            </a:r>
          </a:p>
          <a:p>
            <a:r>
              <a:rPr lang="ko-KR" altLang="en-US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여전도회 </a:t>
            </a:r>
            <a:r>
              <a:rPr lang="en-US" altLang="ko-KR" sz="48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" panose="02000A00000000000000" pitchFamily="2" charset="-127"/>
                <a:ea typeface="Cafe24 Ohsquare" panose="02000A00000000000000" pitchFamily="2" charset="-127"/>
              </a:rPr>
              <a:t>: 8/24 ~ 25</a:t>
            </a:r>
            <a:endParaRPr lang="ko-KR" altLang="en-US" sz="4800" dirty="0">
              <a:ln w="1270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fe24 Ohsquare" panose="02000A00000000000000" pitchFamily="2" charset="-127"/>
              <a:ea typeface="Cafe24 Ohsquare" panose="02000A00000000000000" pitchFamily="2" charset="-127"/>
            </a:endParaRPr>
          </a:p>
        </p:txBody>
      </p:sp>
      <p:pic>
        <p:nvPicPr>
          <p:cNvPr id="3" name="9월 경배와찬양곡-1">
            <a:hlinkClick r:id="" action="ppaction://media"/>
            <a:extLst>
              <a:ext uri="{FF2B5EF4-FFF2-40B4-BE49-F238E27FC236}">
                <a16:creationId xmlns:a16="http://schemas.microsoft.com/office/drawing/2014/main" id="{CAEBF6EB-DA46-5449-6FE9-EC3F4A5C3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44602" y="11453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8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98EBA2-3A2E-B58C-B9CE-CBEC55B7A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실내, 바닥, 벽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3B9FCCB-09D6-D21F-FC19-8E55246EC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172"/>
            <a:ext cx="12192000" cy="56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5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D6F31C-203B-0757-A67C-7E0DAED7A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의류, 지상, 야외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744014-F183-7CA5-3976-F2183749E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" r="-798" b="18406"/>
          <a:stretch>
            <a:fillRect/>
          </a:stretch>
        </p:blipFill>
        <p:spPr>
          <a:xfrm>
            <a:off x="7963805" y="74906"/>
            <a:ext cx="4084981" cy="6699854"/>
          </a:xfrm>
          <a:prstGeom prst="rect">
            <a:avLst/>
          </a:prstGeom>
        </p:spPr>
      </p:pic>
      <p:pic>
        <p:nvPicPr>
          <p:cNvPr id="17" name="그림 16" descr="의류, 실내, 벽, 신발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B2902E1-8E38-A99A-44FD-2D2E87560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t="24245" r="9938" b="18406"/>
          <a:stretch>
            <a:fillRect/>
          </a:stretch>
        </p:blipFill>
        <p:spPr>
          <a:xfrm>
            <a:off x="3985590" y="138398"/>
            <a:ext cx="3624733" cy="6572870"/>
          </a:xfrm>
          <a:prstGeom prst="rect">
            <a:avLst/>
          </a:prstGeom>
        </p:spPr>
      </p:pic>
      <p:pic>
        <p:nvPicPr>
          <p:cNvPr id="25" name="그림 24" descr="인간의 얼굴, 의류, 유아, 아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19F9BE-29D3-F416-2286-6ADA6D992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-61" r="-1041" b="13189"/>
          <a:stretch>
            <a:fillRect/>
          </a:stretch>
        </p:blipFill>
        <p:spPr>
          <a:xfrm>
            <a:off x="237634" y="149087"/>
            <a:ext cx="3211244" cy="59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915-3ECC-8277-07E3-2A1DF5CD3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스크린샷, 로고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884ADDC-6129-AE9D-E259-5270A757D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4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922DF5-7D9B-2EBC-563D-2758B237B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의류, 사람, 신발류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3E5E99-6262-9BC3-2327-667556280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678DB5-189D-28B2-1682-45894E850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사람, 의류, 신발류, 실내이(가) 표시된 사진">
            <a:extLst>
              <a:ext uri="{FF2B5EF4-FFF2-40B4-BE49-F238E27FC236}">
                <a16:creationId xmlns:a16="http://schemas.microsoft.com/office/drawing/2014/main" id="{A34C304A-4129-4524-158A-F29DD3588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7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F36998-3F90-3AB7-EF47-520094E07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체력, 사람, 의류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E39F32-D44D-C783-FEA0-F3F6BF775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8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FDF87B-1665-FFEA-FF42-A7272C17E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의류, 텍스트, 사람, 소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1AAB61-3790-7D40-FCC7-75CFF2F6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47B894-C0B2-F994-57C2-5BC343895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의류, 테이블, 사람, 소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4694D8E-FE13-39D1-63DE-7E67410FD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0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3A651-E83F-0B21-42BD-2A4E73070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의류, 사람, 여성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9B5D33-67F3-DA58-EA59-E3EAAC6E6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165C8D-D0AC-594F-D9FF-EE26B10C3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신발류, 의류, 스포츠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ACAA04-57BC-AAEE-CBD1-DFC90BA50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4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만화 영화, 포스터, 클립아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691EA0-17D6-7511-9A03-E062D8242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9" b="29100"/>
          <a:stretch/>
        </p:blipFill>
        <p:spPr>
          <a:xfrm>
            <a:off x="6356473" y="0"/>
            <a:ext cx="5348713" cy="5378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15F3C-AFC7-5074-EC34-64D9239AD1DE}"/>
              </a:ext>
            </a:extLst>
          </p:cNvPr>
          <p:cNvSpPr txBox="1"/>
          <p:nvPr/>
        </p:nvSpPr>
        <p:spPr>
          <a:xfrm>
            <a:off x="1073426" y="41744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유 치 부</a:t>
            </a:r>
          </a:p>
        </p:txBody>
      </p:sp>
    </p:spTree>
    <p:extLst>
      <p:ext uri="{BB962C8B-B14F-4D97-AF65-F5344CB8AC3E}">
        <p14:creationId xmlns:p14="http://schemas.microsoft.com/office/powerpoint/2010/main" val="18411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B6141E-BD97-7D8B-64FB-6849964A5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 descr="벽, 의류, 사람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454BA6-A3F4-E22C-87BD-9C00EE61A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3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D5659-8A56-C3EA-0154-06E0D7948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의류, 벽, 아동 미술, 신발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C5BFC7-740C-DB0D-53FE-7029C99EA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23D778-89E0-8308-FA6C-0100A73F6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의류, 벽, 신발류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E36233E-B657-6040-885B-231189B00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E7726-4375-3454-77B7-162ECB1FC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의류, 소년, 사람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A59A02-8A31-7310-49E8-C1D0AF57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7F8806-5450-532F-68CD-7982956FD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 descr="의류, 벽, 실내, 미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00FCA9-1F02-96E4-4CEC-D42DBA100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7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851453-85A8-8DFB-971E-3B5C1B547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 descr="사람, 의류, 실내, 소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0D2F3E-CF0E-3F1E-52D3-A6E15CB2E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EA5097-7952-DD67-CA06-BA0D0977F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 descr="인간의 얼굴, 의류, 사람, 유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D5C4A82-D7D4-F910-3B38-2EA6E7D67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7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FB7A63-CCB2-D0C1-C68C-C0302B06E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 descr="사람, 의류, 인간의 얼굴, 나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3A12EB-6917-1AFD-402A-8D612BB40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28092D-754C-7940-DDD5-5F8CFD4F1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 descr="텍스트, 신발류, 무지개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FEDD70B-EFC4-4AB2-5023-D7D748E2C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8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D5E474-E35A-AAC5-FF11-11030A516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 descr="의류, 사람, 신발류, 지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C9EEA5-947E-3A8F-D7CF-2E1235ADD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D99AB9-2B76-A7BA-2935-251BB85EB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의류, 인간의 얼굴, 사람, 소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BAC6CD-01EA-78DE-1820-73234463A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32" y="0"/>
            <a:ext cx="5143500" cy="6858000"/>
          </a:xfrm>
          <a:prstGeom prst="rect">
            <a:avLst/>
          </a:prstGeom>
        </p:spPr>
      </p:pic>
      <p:pic>
        <p:nvPicPr>
          <p:cNvPr id="9" name="그림 8" descr="의류, 사람, 유아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B1BF22-17C4-8CFB-F94B-5A6E1EC7C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6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428547-7C7E-F3FB-1A53-DF7F449B9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 descr="실내, 의류, 체력, 사람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EB6C4D-8586-09E2-65C6-568668259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F7069A-759F-21EC-2425-76A577EED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38" descr="의류, 실내, 사람들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99268F-ED45-02BF-E896-DEAE8301B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1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C76C4-028D-33B8-052F-D5CF99590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그림 40" descr="사람, 의류, 신발류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B36718F-C4DB-4F75-7B11-3D1B107FE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FEB30-7875-FF26-3975-CB305A9B9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의류, 미소, 사람, 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02955F-57D5-C538-135F-9C99513AB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D1AF09-65E0-7713-0447-45E848DB5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 descr="의류, 사람, 미소, 소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19347B-6EB9-28DC-8B4B-00B4DB05F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8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DCFAEE-9784-CCBE-EC8E-D8A8F2C3B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그래픽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BDE5322-2864-2ADC-888C-757734561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1" b="11011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B4ABDD-00C1-CFEB-7938-C398D01EA9A5}"/>
              </a:ext>
            </a:extLst>
          </p:cNvPr>
          <p:cNvSpPr txBox="1"/>
          <p:nvPr/>
        </p:nvSpPr>
        <p:spPr>
          <a:xfrm>
            <a:off x="400326" y="99943"/>
            <a:ext cx="76915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중고등부</a:t>
            </a:r>
            <a:r>
              <a:rPr lang="en-US" altLang="ko-KR" sz="88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, </a:t>
            </a:r>
            <a:r>
              <a:rPr lang="ko-KR" altLang="en-US" sz="88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청년부</a:t>
            </a:r>
            <a:endParaRPr lang="en-US" altLang="ko-KR" sz="8800" dirty="0">
              <a:ln w="12700"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fe24 Ohsquare OTF" panose="02000A00000000000000" pitchFamily="50" charset="-127"/>
              <a:ea typeface="Cafe24 Ohsquare OTF" panose="02000A00000000000000" pitchFamily="50" charset="-127"/>
            </a:endParaRPr>
          </a:p>
          <a:p>
            <a:r>
              <a:rPr lang="ko-KR" altLang="en-US" sz="72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주제</a:t>
            </a:r>
            <a:r>
              <a:rPr lang="en-US" altLang="ko-KR" sz="72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 : </a:t>
            </a:r>
            <a:r>
              <a:rPr lang="ko-KR" altLang="en-US" sz="72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목마름</a:t>
            </a:r>
          </a:p>
        </p:txBody>
      </p:sp>
    </p:spTree>
    <p:extLst>
      <p:ext uri="{BB962C8B-B14F-4D97-AF65-F5344CB8AC3E}">
        <p14:creationId xmlns:p14="http://schemas.microsoft.com/office/powerpoint/2010/main" val="36688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C64021-6C72-9B96-AA9D-CA4B8119C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의류, 건물, 신발류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8B6514-940C-5E2F-0B7E-8CA3D0123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780" y="0"/>
            <a:ext cx="5454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6D474-E6F1-AE27-0AE1-5E9B98BB2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 descr="의류, 사람, 신발류, 가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3621BF-851B-D6D1-1BB2-1D33AEFE2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00" y="0"/>
            <a:ext cx="4572000" cy="6858000"/>
          </a:xfrm>
          <a:prstGeom prst="rect">
            <a:avLst/>
          </a:prstGeom>
        </p:spPr>
      </p:pic>
      <p:pic>
        <p:nvPicPr>
          <p:cNvPr id="25" name="그림 24" descr="의류, 사람, 신발류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0CB1B4-B84A-DD86-BFF6-783BE575B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0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3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494A5D-6BEC-4AC0-01E1-622397905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 descr="사람, 인간의 얼굴, 의류, 미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747085-E82C-1E1E-19CD-98B2A32B2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764" y="0"/>
            <a:ext cx="3135471" cy="6858000"/>
          </a:xfrm>
          <a:prstGeom prst="rect">
            <a:avLst/>
          </a:prstGeom>
        </p:spPr>
      </p:pic>
      <p:pic>
        <p:nvPicPr>
          <p:cNvPr id="35" name="그림 34" descr="사람, 의류, 실내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771FCE-1B70-370C-9C05-E0B4CA0B8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037" y="0"/>
            <a:ext cx="3108561" cy="6858000"/>
          </a:xfrm>
          <a:prstGeom prst="rect">
            <a:avLst/>
          </a:prstGeom>
        </p:spPr>
      </p:pic>
      <p:pic>
        <p:nvPicPr>
          <p:cNvPr id="33" name="그림 32" descr="야외, 사람, 하늘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C87C41-DF51-3872-6723-101D31516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302636-4D5F-0602-9294-3E5145C11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 descr="사람, 의류, 스포츠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2AF176-7416-5A39-F30D-AEFBE6339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7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6B9B4A-1A0C-4EE1-DBB1-9FF03CD49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의류, 인간의 얼굴, 사람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D20E32-5818-2BB4-F1B4-8B301CF73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0" y="0"/>
            <a:ext cx="5143500" cy="6858000"/>
          </a:xfrm>
          <a:prstGeom prst="rect">
            <a:avLst/>
          </a:prstGeom>
        </p:spPr>
      </p:pic>
      <p:pic>
        <p:nvPicPr>
          <p:cNvPr id="5" name="그림 4" descr="의류, 사람, 인간의 얼굴, 소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ECF198A-CAB6-1651-1014-23FC77D98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0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F70F95-2A0D-8431-72C0-C3D58BBFA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사람, 의류, 실내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99300F-3FAB-9E39-9C9B-55DE0977E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64" y="0"/>
            <a:ext cx="5142872" cy="6858000"/>
          </a:xfrm>
          <a:prstGeom prst="rect">
            <a:avLst/>
          </a:prstGeom>
        </p:spPr>
      </p:pic>
      <p:pic>
        <p:nvPicPr>
          <p:cNvPr id="21" name="그림 20" descr="사람, 의류, 인간의 얼굴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E6E4BD-BC74-3DE4-3CAF-FD5085163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28" y="0"/>
            <a:ext cx="514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5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750347-A8F7-4F0C-9F10-D032B41FD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무대 장비, 무대, 콘서트, 퍼블릭 어드레스 시스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853B78-97E6-AD23-B8EB-E608CF351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80" y="0"/>
            <a:ext cx="8184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16DBB5-E2AC-DBD8-83C6-D65DDB2D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인간의 얼굴, 사람, 의류, 댄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6759C4-5CDC-8556-6A44-5974FA8E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0" y="0"/>
            <a:ext cx="4572000" cy="6858000"/>
          </a:xfrm>
          <a:prstGeom prst="rect">
            <a:avLst/>
          </a:prstGeom>
        </p:spPr>
      </p:pic>
      <p:pic>
        <p:nvPicPr>
          <p:cNvPr id="19" name="그림 18" descr="의류, 사람, 인간의 얼굴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AD74FB-AC0B-ED65-A72C-4AE4E440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64" y="0"/>
            <a:ext cx="514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41593D-2957-2F05-AEB1-A665C999D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그림 40" descr="의류, 사람, 여성, 사람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BE2D96-2718-C7CF-9EB9-9F7B91411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E1BA38-2AF6-8F2D-17B6-981E98549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38" descr="사람, 의류, 사람들, 그룹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B7E2D6-0529-53E5-5AC9-AB4BF6C26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755468-C69D-2CC1-AFB4-4ACCF1E8F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의류, 사람, 인간의 얼굴, 사람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79C845-C842-4F9A-3FE7-A41C9AC0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6A62B2-7D31-3540-2C8E-CE2FCDA5C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의류, 사람, 인간의 얼굴, 미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A84972-1D54-8D6F-60E6-9DB07F28B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7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7ADDDD-F8FE-7DAE-C7EC-EA11C3ABB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의류, 사람, 인간의 얼굴, 소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175FBF-AB77-8BB0-27FB-2A90B3BFE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7" y="3291840"/>
            <a:ext cx="5350546" cy="3566160"/>
          </a:xfrm>
          <a:prstGeom prst="rect">
            <a:avLst/>
          </a:prstGeom>
        </p:spPr>
      </p:pic>
      <p:pic>
        <p:nvPicPr>
          <p:cNvPr id="11" name="그림 10" descr="의류, 사람, 인간의 얼굴, 댄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814F13-9152-A49A-2791-8E3664D10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40640"/>
            <a:ext cx="633984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76546F-8EF9-EBC9-E058-2C4415097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사람, 인간의 얼굴, 의류, 소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B36724-AA31-200D-6607-6EF18810A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0546" cy="3566160"/>
          </a:xfrm>
          <a:prstGeom prst="rect">
            <a:avLst/>
          </a:prstGeom>
        </p:spPr>
      </p:pic>
      <p:pic>
        <p:nvPicPr>
          <p:cNvPr id="7" name="그림 6" descr="의류, 사람, 인간의 얼굴, 청중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A1BADC-A8CD-F6E1-3239-B650D2388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506" y="3035300"/>
            <a:ext cx="663786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2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7AFD27-BEB1-140F-5362-09571314C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 descr="사람, 실내, 청중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20E858-A8AE-9E51-FDA9-F54864E53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의류, 실내, 사람, 사람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BCD062-C365-8759-58B3-0C2FD445C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172"/>
            <a:ext cx="12192000" cy="56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7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83BB98-BE39-52C7-8138-BAD1DCEBC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그림 48" descr="의류, 사람, 인간의 얼굴, 사람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C00034-9F77-5748-E5A3-96557E68B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64" y="0"/>
            <a:ext cx="5142872" cy="6858000"/>
          </a:xfrm>
          <a:prstGeom prst="rect">
            <a:avLst/>
          </a:prstGeom>
        </p:spPr>
      </p:pic>
      <p:pic>
        <p:nvPicPr>
          <p:cNvPr id="45" name="그림 44" descr="의류, 사람, 인간의 얼굴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D1F8343-7A47-0D8C-28E5-3114B9D4A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4" y="0"/>
            <a:ext cx="514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537CBE-90E7-A1EE-4712-8570DE0CF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 descr="의류, 사람, 실내, 컨벤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ABB78A-047C-61A5-4866-5AD9629C2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23"/>
            <a:ext cx="12192000" cy="64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C02522-E349-B04F-D01E-B7FD862EC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인간의 얼굴, 의류, 사람, 군중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BCA104-473D-E169-2464-E06C65086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27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6AF8C-E049-A2C3-0FB7-6CD0264AA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의류, 사람, 인간의 얼굴, 여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B721CE-5361-8E1D-D0A9-3CE73E9C0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27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50703-1455-6773-FB73-CA5E7616D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하늘, 야외, 의류, 건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FBFC734-D16C-F579-A32F-02EAAC10E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90A36-56DE-72EF-0D22-FE956F69D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늘, 야외, 의류, 건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4919728-FB39-30F3-FFD8-4C0336D00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5" r="4568"/>
          <a:stretch>
            <a:fillRect/>
          </a:stretch>
        </p:blipFill>
        <p:spPr>
          <a:xfrm>
            <a:off x="755650" y="0"/>
            <a:ext cx="10952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228F9A-5781-0047-0551-9FB483975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0EF303-255B-677D-F6E2-80487102567E}"/>
              </a:ext>
            </a:extLst>
          </p:cNvPr>
          <p:cNvSpPr txBox="1"/>
          <p:nvPr/>
        </p:nvSpPr>
        <p:spPr>
          <a:xfrm>
            <a:off x="6701373" y="382943"/>
            <a:ext cx="464422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88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남선교회</a:t>
            </a:r>
            <a:endParaRPr lang="en-US" altLang="ko-KR" sz="8800" dirty="0">
              <a:ln w="12700"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fe24 Ohsquare OTF" panose="02000A00000000000000" pitchFamily="50" charset="-127"/>
              <a:ea typeface="Cafe24 Ohsquare OTF" panose="02000A00000000000000" pitchFamily="50" charset="-127"/>
            </a:endParaRPr>
          </a:p>
          <a:p>
            <a:pPr algn="r"/>
            <a:r>
              <a:rPr lang="ko-KR" altLang="en-US" sz="72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주제</a:t>
            </a:r>
            <a:r>
              <a:rPr lang="en-US" altLang="ko-KR" sz="72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 : </a:t>
            </a:r>
            <a:r>
              <a:rPr lang="ko-KR" altLang="en-US" sz="72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비 </a:t>
            </a:r>
            <a:r>
              <a:rPr lang="ko-KR" altLang="en-US" sz="7200" dirty="0" err="1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젼</a:t>
            </a:r>
            <a:endParaRPr lang="ko-KR" altLang="en-US" sz="7200" dirty="0">
              <a:ln w="12700"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fe24 Ohsquare OTF" panose="02000A00000000000000" pitchFamily="50" charset="-127"/>
              <a:ea typeface="Cafe24 Ohsquare OTF" panose="02000A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94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4A904-35D3-CA7B-D6B2-9736EC4E6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 descr="야외, 나무, 의류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50F857-A530-1BF9-827B-4C4C9D687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376B18-08BB-B08A-7C42-26E71607D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실내, 벽, 바닥재, 집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4D38F2-73E3-319E-9A59-C79F210E0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2400" y="1832102"/>
            <a:ext cx="6858000" cy="3168396"/>
          </a:xfrm>
          <a:prstGeom prst="rect">
            <a:avLst/>
          </a:prstGeom>
        </p:spPr>
      </p:pic>
      <p:pic>
        <p:nvPicPr>
          <p:cNvPr id="15" name="그림 14" descr="의류, 벽, 바닥재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9DD2C6-9377-E619-7CA2-D17BBEAE4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4200" y="1844802"/>
            <a:ext cx="6858000" cy="3168396"/>
          </a:xfrm>
          <a:prstGeom prst="rect">
            <a:avLst/>
          </a:prstGeom>
        </p:spPr>
      </p:pic>
      <p:pic>
        <p:nvPicPr>
          <p:cNvPr id="13" name="그림 12" descr="야외, 물, 나무, 호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98951F-1258-6C4F-A0D5-960ECE3A0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7698" y="1832102"/>
            <a:ext cx="6858000" cy="316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9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A3D3D-A4F8-50D9-4B8A-5C4A22941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 descr="의류, 실내, 사람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2C25FA-7C49-FCAA-B99B-630444064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1CEB3B-3B54-75E5-5C0A-13DA9F01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사람, 의류, 신발류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C22B4B-3828-B66B-A54D-182578082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3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B7B3FF-4240-A50F-E067-98C8DC18F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 descr="실내, 벽, 의류, 바닥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E856B9-A7D6-5A77-59A9-76831C77B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5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A6C72B-5162-3717-2757-974EBFD79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 descr="의류, 사람, 야외, 바비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985BC6-3D0F-1CC5-9A13-C11EF75CC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694FF7-F1F5-FFEF-4F62-4EDD7556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의류, 사람, 야외, 나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7730F38-626C-7DF3-41BB-E88A1A509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FBCF8C-58CC-E33A-B619-FE4E469E0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사람, 의류, 실내, 사람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14A120-3380-BE31-B536-A43DAE8BA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348"/>
            <a:ext cx="1219200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662BEC-237D-83DF-D702-CFA338DF3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의류, 사람, 실내, 사람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B8DBEC3-D08B-6088-9E3C-0BDC9DF9C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1219200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4509D-F78A-9233-35FB-BBD7B3089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사람, 의류, 사람들, 그룹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DC5B86-5A2F-F503-3D77-C688E6DF1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1219200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E62090-D5F1-F48F-D96E-C68B6EEC3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의류, 벽, 인간의 얼굴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1F12006-F8FE-B67B-D1A6-10819B771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9" t="1001" r="39345" b="-1"/>
          <a:stretch>
            <a:fillRect/>
          </a:stretch>
        </p:blipFill>
        <p:spPr>
          <a:xfrm rot="5400000">
            <a:off x="2667000" y="-1805716"/>
            <a:ext cx="6858000" cy="104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370FA8-F4D6-60DB-49F2-D15E4B089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580CE8-EC77-95E5-394D-CF8FD786BB93}"/>
              </a:ext>
            </a:extLst>
          </p:cNvPr>
          <p:cNvSpPr txBox="1"/>
          <p:nvPr/>
        </p:nvSpPr>
        <p:spPr>
          <a:xfrm>
            <a:off x="2298465" y="801995"/>
            <a:ext cx="709360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여전도회</a:t>
            </a:r>
            <a:endParaRPr lang="en-US" altLang="ko-KR" sz="8800" dirty="0">
              <a:ln w="12700"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fe24 Ohsquare OTF" panose="02000A00000000000000" pitchFamily="50" charset="-127"/>
              <a:ea typeface="Cafe24 Ohsquare OTF" panose="02000A00000000000000" pitchFamily="50" charset="-127"/>
            </a:endParaRPr>
          </a:p>
          <a:p>
            <a:r>
              <a:rPr lang="ko-KR" altLang="en-US" sz="72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주제</a:t>
            </a:r>
            <a:r>
              <a:rPr lang="en-US" altLang="ko-KR" sz="72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 : </a:t>
            </a:r>
            <a:r>
              <a:rPr lang="ko-KR" altLang="en-US" sz="72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주님과 함께</a:t>
            </a:r>
          </a:p>
        </p:txBody>
      </p:sp>
    </p:spTree>
    <p:extLst>
      <p:ext uri="{BB962C8B-B14F-4D97-AF65-F5344CB8AC3E}">
        <p14:creationId xmlns:p14="http://schemas.microsoft.com/office/powerpoint/2010/main" val="234570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8D9FC6-7117-CC5E-A52B-B66089CF2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의류, 가구, 강연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93798B-950A-9729-01EF-1AA008774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56" y="0"/>
            <a:ext cx="3860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5D7C53-64D4-5192-AE6B-3B57E0C8C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, 실내, 가구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DA23AD-37BC-45D7-3C0A-040D74F0D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1AF677-9BB6-FA7E-8679-4EFBC79CB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 descr="의류, 벽, 사람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141F20-58B9-6184-A950-C37D3DA14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84"/>
            <a:ext cx="12192000" cy="56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028644-E43C-CC4A-FBFE-EC46875B3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실내, 가구, 통로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41CB42-0F00-2103-E8AC-D43D0883F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BA3E2-3A76-7868-D2FB-95998266A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의류, 사람, 여성, 신발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A7E21D8-1152-F626-92D6-158B681FC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C9AF92-9479-4B0A-C164-FBAC79A91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의류, 사람, 인간의 얼굴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950C15-5974-83F5-F064-57353F2CE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D4DF2-3402-AF4B-DE93-CE7C0CD6B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의류, 사람, 인간의 얼굴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8783B7D-A867-D718-1699-9C42C912C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7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A383F0-EC2F-A4BD-8E78-0B7F31B55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의류, 사람, 신발류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5BEC91-8519-F28F-3A7E-8ED44E09A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33C762-628B-E350-3B74-BA2B8A3FD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의류, 가구, 실내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BA321F3-B5E5-6567-B2E0-2419A6D61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BEBEAA-B871-5A74-4A6F-3CCA44064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의류, 사람, 인간의 얼굴, 미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85B583-F8B0-3A54-8C1A-9D12E74C2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F94DDE-7875-F426-1317-EA21B64E8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762E6E-CBC8-6AD6-8A38-F6CF1EE00F9A}"/>
              </a:ext>
            </a:extLst>
          </p:cNvPr>
          <p:cNvSpPr txBox="1"/>
          <p:nvPr/>
        </p:nvSpPr>
        <p:spPr>
          <a:xfrm>
            <a:off x="513381" y="83165"/>
            <a:ext cx="11165236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수련회를 위해 기도해주시고</a:t>
            </a:r>
            <a:endParaRPr lang="en-US" altLang="ko-KR" sz="4800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fe24 Ohsquare OTF" panose="02000A00000000000000" pitchFamily="50" charset="-127"/>
              <a:ea typeface="Cafe24 Ohsquare OTF" panose="02000A00000000000000" pitchFamily="50" charset="-127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봉사로 섬기시고 물질로 섬겨 주신</a:t>
            </a:r>
            <a:endParaRPr lang="en-US" altLang="ko-KR" sz="4800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fe24 Ohsquare OTF" panose="02000A00000000000000" pitchFamily="50" charset="-127"/>
              <a:ea typeface="Cafe24 Ohsquare OTF" panose="02000A00000000000000" pitchFamily="50" charset="-127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 모든 분들께 감사드리며</a:t>
            </a:r>
            <a:endParaRPr lang="en-US" altLang="ko-KR" sz="4800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fe24 Ohsquare OTF" panose="02000A00000000000000" pitchFamily="50" charset="-127"/>
              <a:ea typeface="Cafe24 Ohsquare OTF" panose="02000A00000000000000" pitchFamily="50" charset="-127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은혜 받고 신앙이 한걸음 더 성장하며</a:t>
            </a:r>
            <a:endParaRPr lang="en-US" altLang="ko-KR" sz="4800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fe24 Ohsquare OTF" panose="02000A00000000000000" pitchFamily="50" charset="-127"/>
              <a:ea typeface="Cafe24 Ohsquare OTF" panose="02000A00000000000000" pitchFamily="50" charset="-127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fe24 Ohsquare OTF" panose="02000A00000000000000" pitchFamily="50" charset="-127"/>
                <a:ea typeface="Cafe24 Ohsquare OTF" panose="02000A00000000000000" pitchFamily="50" charset="-127"/>
                <a:cs typeface="+mn-cs"/>
              </a:rPr>
              <a:t>명륜제일교회가 하나 되는 여름 수련회</a:t>
            </a:r>
            <a:endParaRPr lang="en-US" altLang="ko-KR" sz="5400" dirty="0">
              <a:ln w="28575"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fe24 Ohsquare OTF" panose="02000A00000000000000" pitchFamily="50" charset="-127"/>
              <a:ea typeface="Cafe24 Ohsquare OTF" panose="02000A00000000000000" pitchFamily="50" charset="-127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이 모든 것을 오직 하나님께 영과 돌리며</a:t>
            </a:r>
            <a:endParaRPr lang="en-US" altLang="ko-KR" sz="5400" dirty="0">
              <a:ln w="28575"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fe24 Ohsquare OTF" panose="02000A00000000000000" pitchFamily="50" charset="-127"/>
              <a:ea typeface="Cafe24 Ohsquare OTF" panose="02000A00000000000000" pitchFamily="50" charset="-127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예수님의 이름으로 기도 드립니다</a:t>
            </a:r>
            <a:r>
              <a:rPr lang="en-US" altLang="ko-KR" sz="540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.</a:t>
            </a: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아 </a:t>
            </a:r>
            <a:r>
              <a:rPr lang="en-US" altLang="ko-KR" sz="540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~ </a:t>
            </a:r>
            <a:r>
              <a:rPr lang="ko-KR" altLang="en-US" sz="540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fe24 Ohsquare OTF" panose="02000A00000000000000" pitchFamily="50" charset="-127"/>
                <a:ea typeface="Cafe24 Ohsquare OTF" panose="02000A00000000000000" pitchFamily="50" charset="-127"/>
              </a:rPr>
              <a:t>멘</a:t>
            </a:r>
            <a:endParaRPr lang="en-US" altLang="ko-KR" sz="5400" dirty="0">
              <a:ln w="28575"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fe24 Ohsquare OTF" panose="02000A00000000000000" pitchFamily="50" charset="-127"/>
              <a:ea typeface="Cafe24 Ohsquare OTF" panose="02000A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60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700">
        <p:random/>
      </p:transition>
    </mc:Choice>
    <mc:Fallback xmlns="">
      <p:transition spd="slow" advClick="0" advTm="157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9B00D-566A-E277-D2AE-FAD406AE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의류, 실내, 사람, 바닥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46E8E6-0FBE-1933-2D0D-CFF4F91C7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172"/>
            <a:ext cx="12192000" cy="56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D00233-BBB5-9309-04E8-98745CF4F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 descr="의류, 바닥, 소녀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FBE4EA-58D7-756D-F50F-40F003D70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64"/>
            <a:ext cx="12192000" cy="56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">
        <p:random/>
      </p:transition>
    </mc:Choice>
    <mc:Fallback xmlns="">
      <p:transition spd="slow" advClick="0" advTm="3700">
        <p:random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92</Words>
  <Application>Microsoft Office PowerPoint</Application>
  <PresentationFormat>와이드스크린</PresentationFormat>
  <Paragraphs>23</Paragraphs>
  <Slides>77</Slides>
  <Notes>1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77</vt:i4>
      </vt:variant>
    </vt:vector>
  </HeadingPairs>
  <TitlesOfParts>
    <vt:vector size="82" baseType="lpstr">
      <vt:lpstr>Cafe24 Ohsquare</vt:lpstr>
      <vt:lpstr>Cafe24 Ohsquare OTF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재민 류</dc:creator>
  <cp:lastModifiedBy>Administrator</cp:lastModifiedBy>
  <cp:revision>16</cp:revision>
  <dcterms:created xsi:type="dcterms:W3CDTF">2025-09-21T03:03:18Z</dcterms:created>
  <dcterms:modified xsi:type="dcterms:W3CDTF">2025-09-22T12:33:09Z</dcterms:modified>
</cp:coreProperties>
</file>