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928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548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01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627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486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60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83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44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33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19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7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EAC8-7248-493F-A2D6-695829F54F15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AC07-5D0F-4422-A9A9-452242CD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698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3170" y="646545"/>
            <a:ext cx="993092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0" dirty="0" smtClean="0">
                <a:solidFill>
                  <a:srgbClr val="FFFF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교회의 주춧돌</a:t>
            </a:r>
            <a:endParaRPr lang="en-US" altLang="ko-KR" sz="12000" dirty="0" smtClean="0">
              <a:solidFill>
                <a:srgbClr val="FFFF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0" dirty="0" smtClean="0">
                <a:solidFill>
                  <a:srgbClr val="FFFF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청 년 </a:t>
            </a:r>
            <a:r>
              <a:rPr lang="en-US" altLang="ko-KR" sz="12000" dirty="0" smtClean="0">
                <a:solidFill>
                  <a:srgbClr val="FFFF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 </a:t>
            </a:r>
            <a:r>
              <a:rPr lang="ko-KR" altLang="en-US" sz="12000" dirty="0" smtClean="0">
                <a:solidFill>
                  <a:srgbClr val="FFFF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</a:t>
            </a:r>
            <a:endParaRPr lang="ko-KR" altLang="en-US" sz="12000" dirty="0">
              <a:solidFill>
                <a:srgbClr val="FFFF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155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류재민</dc:creator>
  <cp:lastModifiedBy>류재민</cp:lastModifiedBy>
  <cp:revision>2</cp:revision>
  <dcterms:created xsi:type="dcterms:W3CDTF">2018-08-31T13:05:31Z</dcterms:created>
  <dcterms:modified xsi:type="dcterms:W3CDTF">2018-08-31T13:06:45Z</dcterms:modified>
</cp:coreProperties>
</file>