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EAC8-7248-493F-A2D6-695829F54F15}" type="datetimeFigureOut">
              <a:rPr lang="ko-KR" altLang="en-US" smtClean="0"/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C07-5D0F-4422-A9A9-452242CD17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9286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EAC8-7248-493F-A2D6-695829F54F15}" type="datetimeFigureOut">
              <a:rPr lang="ko-KR" altLang="en-US" smtClean="0"/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C07-5D0F-4422-A9A9-452242CD17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5485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EAC8-7248-493F-A2D6-695829F54F15}" type="datetimeFigureOut">
              <a:rPr lang="ko-KR" altLang="en-US" smtClean="0"/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C07-5D0F-4422-A9A9-452242CD17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901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EAC8-7248-493F-A2D6-695829F54F15}" type="datetimeFigureOut">
              <a:rPr lang="ko-KR" altLang="en-US" smtClean="0"/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C07-5D0F-4422-A9A9-452242CD17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627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EAC8-7248-493F-A2D6-695829F54F15}" type="datetimeFigureOut">
              <a:rPr lang="ko-KR" altLang="en-US" smtClean="0"/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C07-5D0F-4422-A9A9-452242CD17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486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EAC8-7248-493F-A2D6-695829F54F15}" type="datetimeFigureOut">
              <a:rPr lang="ko-KR" altLang="en-US" smtClean="0"/>
              <a:t>2018-08-31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C07-5D0F-4422-A9A9-452242CD17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609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EAC8-7248-493F-A2D6-695829F54F15}" type="datetimeFigureOut">
              <a:rPr lang="ko-KR" altLang="en-US" smtClean="0"/>
              <a:t>2018-08-31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C07-5D0F-4422-A9A9-452242CD17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9834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EAC8-7248-493F-A2D6-695829F54F15}" type="datetimeFigureOut">
              <a:rPr lang="ko-KR" altLang="en-US" smtClean="0"/>
              <a:t>2018-08-31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C07-5D0F-4422-A9A9-452242CD17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244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EAC8-7248-493F-A2D6-695829F54F15}" type="datetimeFigureOut">
              <a:rPr lang="ko-KR" altLang="en-US" smtClean="0"/>
              <a:t>2018-08-31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C07-5D0F-4422-A9A9-452242CD17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33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EAC8-7248-493F-A2D6-695829F54F15}" type="datetimeFigureOut">
              <a:rPr lang="ko-KR" altLang="en-US" smtClean="0"/>
              <a:t>2018-08-31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C07-5D0F-4422-A9A9-452242CD17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819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EAC8-7248-493F-A2D6-695829F54F15}" type="datetimeFigureOut">
              <a:rPr lang="ko-KR" altLang="en-US" smtClean="0"/>
              <a:t>2018-08-31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AC07-5D0F-4422-A9A9-452242CD17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37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0EAC8-7248-493F-A2D6-695829F54F15}" type="datetimeFigureOut">
              <a:rPr lang="ko-KR" altLang="en-US" smtClean="0"/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AC07-5D0F-4422-A9A9-452242CD17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698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3170" y="646545"/>
            <a:ext cx="993092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0" dirty="0" smtClean="0">
                <a:solidFill>
                  <a:srgbClr val="FFFF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교회의 주춧돌</a:t>
            </a:r>
            <a:endParaRPr lang="en-US" altLang="ko-KR" sz="12000" dirty="0" smtClean="0">
              <a:solidFill>
                <a:srgbClr val="FFFF0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0" dirty="0" smtClean="0">
                <a:solidFill>
                  <a:srgbClr val="FFFF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청 년 </a:t>
            </a:r>
            <a:r>
              <a:rPr lang="en-US" altLang="ko-KR" sz="12000" dirty="0" smtClean="0">
                <a:solidFill>
                  <a:srgbClr val="FFFF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 </a:t>
            </a:r>
            <a:r>
              <a:rPr lang="ko-KR" altLang="en-US" sz="12000" dirty="0" smtClean="0">
                <a:solidFill>
                  <a:srgbClr val="FFFF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</a:t>
            </a:r>
            <a:endParaRPr lang="ko-KR" altLang="en-US" sz="12000" dirty="0">
              <a:solidFill>
                <a:srgbClr val="FFFF0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1557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와이드스크린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HY견고딕</vt:lpstr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류재민</dc:creator>
  <cp:lastModifiedBy>류재민</cp:lastModifiedBy>
  <cp:revision>2</cp:revision>
  <dcterms:created xsi:type="dcterms:W3CDTF">2018-08-31T13:05:31Z</dcterms:created>
  <dcterms:modified xsi:type="dcterms:W3CDTF">2018-08-31T13:06:45Z</dcterms:modified>
</cp:coreProperties>
</file>