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FDE06-39C8-4E7B-879F-CFA64FC3985E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2D17-31F4-4234-9A38-86C1115C37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14290"/>
            <a:ext cx="84867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642918"/>
            <a:ext cx="85439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도철이</cp:lastModifiedBy>
  <cp:revision>4</cp:revision>
  <dcterms:created xsi:type="dcterms:W3CDTF">2010-06-26T03:08:33Z</dcterms:created>
  <dcterms:modified xsi:type="dcterms:W3CDTF">2010-07-04T01:40:47Z</dcterms:modified>
</cp:coreProperties>
</file>