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FDE06-39C8-4E7B-879F-CFA64FC3985E}" type="datetimeFigureOut">
              <a:rPr lang="ko-KR" altLang="en-US" smtClean="0"/>
              <a:pPr/>
              <a:t>2010-07-04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82D17-31F4-4234-9A38-86C1115C37F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FDE06-39C8-4E7B-879F-CFA64FC3985E}" type="datetimeFigureOut">
              <a:rPr lang="ko-KR" altLang="en-US" smtClean="0"/>
              <a:pPr/>
              <a:t>2010-07-04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82D17-31F4-4234-9A38-86C1115C37F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FDE06-39C8-4E7B-879F-CFA64FC3985E}" type="datetimeFigureOut">
              <a:rPr lang="ko-KR" altLang="en-US" smtClean="0"/>
              <a:pPr/>
              <a:t>2010-07-04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82D17-31F4-4234-9A38-86C1115C37F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FDE06-39C8-4E7B-879F-CFA64FC3985E}" type="datetimeFigureOut">
              <a:rPr lang="ko-KR" altLang="en-US" smtClean="0"/>
              <a:pPr/>
              <a:t>2010-07-04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82D17-31F4-4234-9A38-86C1115C37F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FDE06-39C8-4E7B-879F-CFA64FC3985E}" type="datetimeFigureOut">
              <a:rPr lang="ko-KR" altLang="en-US" smtClean="0"/>
              <a:pPr/>
              <a:t>2010-07-04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82D17-31F4-4234-9A38-86C1115C37F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FDE06-39C8-4E7B-879F-CFA64FC3985E}" type="datetimeFigureOut">
              <a:rPr lang="ko-KR" altLang="en-US" smtClean="0"/>
              <a:pPr/>
              <a:t>2010-07-04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82D17-31F4-4234-9A38-86C1115C37F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FDE06-39C8-4E7B-879F-CFA64FC3985E}" type="datetimeFigureOut">
              <a:rPr lang="ko-KR" altLang="en-US" smtClean="0"/>
              <a:pPr/>
              <a:t>2010-07-04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82D17-31F4-4234-9A38-86C1115C37F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FDE06-39C8-4E7B-879F-CFA64FC3985E}" type="datetimeFigureOut">
              <a:rPr lang="ko-KR" altLang="en-US" smtClean="0"/>
              <a:pPr/>
              <a:t>2010-07-04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82D17-31F4-4234-9A38-86C1115C37F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FDE06-39C8-4E7B-879F-CFA64FC3985E}" type="datetimeFigureOut">
              <a:rPr lang="ko-KR" altLang="en-US" smtClean="0"/>
              <a:pPr/>
              <a:t>2010-07-04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82D17-31F4-4234-9A38-86C1115C37F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FDE06-39C8-4E7B-879F-CFA64FC3985E}" type="datetimeFigureOut">
              <a:rPr lang="ko-KR" altLang="en-US" smtClean="0"/>
              <a:pPr/>
              <a:t>2010-07-04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82D17-31F4-4234-9A38-86C1115C37F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FDE06-39C8-4E7B-879F-CFA64FC3985E}" type="datetimeFigureOut">
              <a:rPr lang="ko-KR" altLang="en-US" smtClean="0"/>
              <a:pPr/>
              <a:t>2010-07-04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82D17-31F4-4234-9A38-86C1115C37F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5FDE06-39C8-4E7B-879F-CFA64FC3985E}" type="datetimeFigureOut">
              <a:rPr lang="ko-KR" altLang="en-US" smtClean="0"/>
              <a:pPr/>
              <a:t>2010-07-04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282D17-31F4-4234-9A38-86C1115C37F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그림 3" descr="9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6" y="0"/>
            <a:ext cx="9137668" cy="685800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214290"/>
            <a:ext cx="8486775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그림 3" descr="9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6" y="0"/>
            <a:ext cx="9137668" cy="6858000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642918"/>
            <a:ext cx="8543925" cy="305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화면 슬라이드 쇼(4:3)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Company>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.</dc:creator>
  <cp:lastModifiedBy>도철이</cp:lastModifiedBy>
  <cp:revision>4</cp:revision>
  <dcterms:created xsi:type="dcterms:W3CDTF">2010-06-26T03:08:33Z</dcterms:created>
  <dcterms:modified xsi:type="dcterms:W3CDTF">2010-07-04T01:40:47Z</dcterms:modified>
</cp:coreProperties>
</file>