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62B8A-64A3-4C50-A4D1-9118E5C0DE15}" type="datetimeFigureOut">
              <a:rPr lang="ko-KR" altLang="en-US" smtClean="0"/>
              <a:pPr/>
              <a:t>2011-05-06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63CEA-3B33-4EFE-A656-93E1D1140C4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8" name="그림 7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6632"/>
            <a:ext cx="9144000" cy="348458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692696"/>
            <a:ext cx="8868947" cy="278564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76672"/>
            <a:ext cx="9144000" cy="292413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548680"/>
            <a:ext cx="8868947" cy="29258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356870"/>
            <a:ext cx="8868947" cy="307213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" name="그림 9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548680"/>
            <a:ext cx="8868947" cy="299898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332656"/>
            <a:ext cx="8868947" cy="307213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8215338" y="6143644"/>
            <a:ext cx="67518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526" y="548680"/>
            <a:ext cx="8868947" cy="29989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8</Words>
  <Application>Microsoft Office PowerPoint</Application>
  <PresentationFormat>화면 슬라이드 쇼(4:3)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영업부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이삭</dc:creator>
  <cp:lastModifiedBy>이삭</cp:lastModifiedBy>
  <cp:revision>12</cp:revision>
  <dcterms:created xsi:type="dcterms:W3CDTF">2011-02-12T13:28:44Z</dcterms:created>
  <dcterms:modified xsi:type="dcterms:W3CDTF">2011-05-06T13:42:41Z</dcterms:modified>
</cp:coreProperties>
</file>