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34845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692696"/>
            <a:ext cx="8868947" cy="27856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44000" cy="29241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548680"/>
            <a:ext cx="8868947" cy="29258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356870"/>
            <a:ext cx="8868947" cy="30721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548680"/>
            <a:ext cx="8868947" cy="29989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332656"/>
            <a:ext cx="8868947" cy="30721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526" y="548680"/>
            <a:ext cx="8868947" cy="2998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</Words>
  <Application>Microsoft Office PowerPoint</Application>
  <PresentationFormat>화면 슬라이드 쇼(4:3)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12</cp:revision>
  <dcterms:created xsi:type="dcterms:W3CDTF">2011-02-12T13:28:44Z</dcterms:created>
  <dcterms:modified xsi:type="dcterms:W3CDTF">2011-05-06T13:42:41Z</dcterms:modified>
</cp:coreProperties>
</file>