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D9D4-ED67-42C3-AAE0-1CF6F46D033A}" type="datetimeFigureOut">
              <a:rPr lang="ko-KR" altLang="en-US" smtClean="0"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0112-18A3-4085-AAE5-56C4BECC4A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2009-07-23T09:23:57Z</dcterms:created>
  <dcterms:modified xsi:type="dcterms:W3CDTF">2009-07-23T09:26:55Z</dcterms:modified>
</cp:coreProperties>
</file>