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6E98-1D65-48A7-A441-9DEC34D4C9D5}" type="datetimeFigureOut">
              <a:rPr lang="ko-KR" altLang="en-US" smtClean="0"/>
              <a:pPr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9488-F5BB-4E54-A01F-674A216336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박인준</dc:creator>
  <cp:lastModifiedBy>박인준</cp:lastModifiedBy>
  <cp:revision>2</cp:revision>
  <dcterms:created xsi:type="dcterms:W3CDTF">2010-02-12T17:45:52Z</dcterms:created>
  <dcterms:modified xsi:type="dcterms:W3CDTF">2010-02-12T17:51:40Z</dcterms:modified>
</cp:coreProperties>
</file>