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DD1C-D414-4F25-A1CB-318A37AB5E51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BAB33-A0AF-40B1-A678-D3773A301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043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DD1C-D414-4F25-A1CB-318A37AB5E51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BAB33-A0AF-40B1-A678-D3773A301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2035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DD1C-D414-4F25-A1CB-318A37AB5E51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BAB33-A0AF-40B1-A678-D3773A301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540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DD1C-D414-4F25-A1CB-318A37AB5E51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BAB33-A0AF-40B1-A678-D3773A301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404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DD1C-D414-4F25-A1CB-318A37AB5E51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BAB33-A0AF-40B1-A678-D3773A301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300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DD1C-D414-4F25-A1CB-318A37AB5E51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BAB33-A0AF-40B1-A678-D3773A301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1325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DD1C-D414-4F25-A1CB-318A37AB5E51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BAB33-A0AF-40B1-A678-D3773A301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637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DD1C-D414-4F25-A1CB-318A37AB5E51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BAB33-A0AF-40B1-A678-D3773A301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7064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DD1C-D414-4F25-A1CB-318A37AB5E51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BAB33-A0AF-40B1-A678-D3773A301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974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DD1C-D414-4F25-A1CB-318A37AB5E51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BAB33-A0AF-40B1-A678-D3773A301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4764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DD1C-D414-4F25-A1CB-318A37AB5E51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BAB33-A0AF-40B1-A678-D3773A301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045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DDD1C-D414-4F25-A1CB-318A37AB5E51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BAB33-A0AF-40B1-A678-D3773A301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566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152400" y="381000"/>
            <a:ext cx="8838470" cy="3052465"/>
            <a:chOff x="152400" y="381000"/>
            <a:chExt cx="8838470" cy="305246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52400" y="381000"/>
              <a:ext cx="8838470" cy="2816119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828800" y="1600200"/>
              <a:ext cx="6781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샬</a:t>
              </a:r>
              <a:r>
                <a:rPr lang="ko-KR" altLang="en-US" dirty="0" smtClean="0">
                  <a:latin typeface="나눔고딕 Bold" pitchFamily="50" charset="-127"/>
                  <a:ea typeface="나눔고딕 Bold" pitchFamily="50" charset="-127"/>
                </a:rPr>
                <a:t> </a:t>
              </a:r>
              <a:r>
                <a:rPr lang="ko-KR" altLang="en-US" sz="1600" dirty="0" smtClean="0">
                  <a:latin typeface="나눔고딕 Bold" pitchFamily="50" charset="-127"/>
                  <a:ea typeface="나눔고딕 Bold" pitchFamily="50" charset="-127"/>
                </a:rPr>
                <a:t>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롬   을     비</a:t>
              </a:r>
              <a:r>
                <a:rPr lang="ko-KR" altLang="en-US" sz="1600" dirty="0" smtClean="0">
                  <a:latin typeface="나눔고딕 Bold" pitchFamily="50" charset="-127"/>
                  <a:ea typeface="나눔고딕 Bold" pitchFamily="50" charset="-127"/>
                </a:rPr>
                <a:t> 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네 </a:t>
              </a:r>
              <a:r>
                <a:rPr lang="ko-KR" altLang="en-US" dirty="0" smtClean="0">
                  <a:latin typeface="나눔고딕 Bold" pitchFamily="50" charset="-127"/>
                  <a:ea typeface="나눔고딕 Bold" pitchFamily="50" charset="-127"/>
                </a:rPr>
                <a:t>   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 </a:t>
              </a:r>
              <a:r>
                <a:rPr lang="en-US" altLang="ko-KR" sz="2400" dirty="0" smtClean="0">
                  <a:latin typeface="나눔고딕 Bold" pitchFamily="50" charset="-127"/>
                  <a:ea typeface="나눔고딕 Bold" pitchFamily="50" charset="-127"/>
                </a:rPr>
                <a:t>-</a:t>
              </a:r>
              <a:r>
                <a:rPr lang="en-US" altLang="ko-KR" sz="1600" dirty="0" smtClean="0">
                  <a:latin typeface="나눔고딕 Bold" pitchFamily="50" charset="-127"/>
                  <a:ea typeface="나눔고딕 Bold" pitchFamily="50" charset="-127"/>
                </a:rPr>
                <a:t>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친</a:t>
              </a:r>
              <a:r>
                <a:rPr lang="ko-KR" altLang="en-US" sz="1600" dirty="0" smtClean="0">
                  <a:latin typeface="나눔고딕 Bold" pitchFamily="50" charset="-127"/>
                  <a:ea typeface="나눔고딕 Bold" pitchFamily="50" charset="-127"/>
                </a:rPr>
                <a:t>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구</a:t>
              </a:r>
              <a:r>
                <a:rPr lang="ko-KR" altLang="en-US" dirty="0" smtClean="0">
                  <a:latin typeface="나눔고딕 Bold" pitchFamily="50" charset="-127"/>
                  <a:ea typeface="나눔고딕 Bold" pitchFamily="50" charset="-127"/>
                </a:rPr>
                <a:t>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여</a:t>
              </a:r>
              <a:r>
                <a:rPr lang="ko-KR" altLang="en-US" dirty="0" smtClean="0">
                  <a:latin typeface="나눔고딕 Bold" pitchFamily="50" charset="-127"/>
                  <a:ea typeface="나눔고딕 Bold" pitchFamily="50" charset="-127"/>
                </a:rPr>
                <a:t>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   샬</a:t>
              </a:r>
              <a:endParaRPr lang="en-US" sz="2400" dirty="0">
                <a:latin typeface="나눔고딕 Bold" pitchFamily="50" charset="-127"/>
                <a:ea typeface="나눔고딕 Bold" pitchFamily="50" charset="-127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19200" y="2971800"/>
              <a:ext cx="7086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롬 </a:t>
              </a:r>
              <a:r>
                <a:rPr lang="ko-KR" altLang="en-US" sz="1400" dirty="0" smtClean="0">
                  <a:latin typeface="나눔고딕 Bold" pitchFamily="50" charset="-127"/>
                  <a:ea typeface="나눔고딕 Bold" pitchFamily="50" charset="-127"/>
                </a:rPr>
                <a:t>  </a:t>
              </a:r>
              <a:r>
                <a:rPr lang="ko-KR" altLang="en-US" dirty="0" smtClean="0">
                  <a:latin typeface="나눔고딕 Bold" pitchFamily="50" charset="-127"/>
                  <a:ea typeface="나눔고딕 Bold" pitchFamily="50" charset="-127"/>
                </a:rPr>
                <a:t>           </a:t>
              </a:r>
              <a:r>
                <a:rPr lang="ko-KR" altLang="en-US" sz="1400" dirty="0" smtClean="0">
                  <a:latin typeface="나눔고딕 Bold" pitchFamily="50" charset="-127"/>
                  <a:ea typeface="나눔고딕 Bold" pitchFamily="50" charset="-127"/>
                </a:rPr>
                <a:t>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 </a:t>
              </a:r>
              <a:r>
                <a:rPr lang="en-US" altLang="ko-KR" sz="2400" dirty="0" smtClean="0">
                  <a:latin typeface="나눔고딕 Bold" pitchFamily="50" charset="-127"/>
                  <a:ea typeface="나눔고딕 Bold" pitchFamily="50" charset="-127"/>
                </a:rPr>
                <a:t>-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자 </a:t>
              </a:r>
              <a:r>
                <a:rPr lang="ko-KR" altLang="en-US" dirty="0" smtClean="0">
                  <a:latin typeface="나눔고딕 Bold" pitchFamily="50" charset="-127"/>
                  <a:ea typeface="나눔고딕 Bold" pitchFamily="50" charset="-127"/>
                </a:rPr>
                <a:t>  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 비 </a:t>
              </a:r>
              <a:r>
                <a:rPr lang="ko-KR" altLang="en-US" sz="2000" dirty="0" smtClean="0">
                  <a:latin typeface="나눔고딕 Bold" pitchFamily="50" charset="-127"/>
                  <a:ea typeface="나눔고딕 Bold" pitchFamily="50" charset="-127"/>
                </a:rPr>
                <a:t> 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의 </a:t>
              </a:r>
              <a:r>
                <a:rPr lang="ko-KR" altLang="en-US" sz="2000" dirty="0" smtClean="0">
                  <a:latin typeface="나눔고딕 Bold" pitchFamily="50" charset="-127"/>
                  <a:ea typeface="나눔고딕 Bold" pitchFamily="50" charset="-127"/>
                </a:rPr>
                <a:t> 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주 </a:t>
              </a:r>
              <a:r>
                <a:rPr lang="ko-KR" altLang="en-US" sz="2000" dirty="0" smtClean="0">
                  <a:latin typeface="나눔고딕 Bold" pitchFamily="50" charset="-127"/>
                  <a:ea typeface="나눔고딕 Bold" pitchFamily="50" charset="-127"/>
                </a:rPr>
                <a:t>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 님</a:t>
              </a:r>
              <a:endParaRPr lang="en-US" sz="2400" dirty="0">
                <a:latin typeface="나눔고딕 Bold" pitchFamily="50" charset="-127"/>
                <a:ea typeface="나눔고딕 Bold" pitchFamily="50" charset="-127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81000" y="472440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haroni" pitchFamily="2" charset="-79"/>
                <a:cs typeface="Aharoni" pitchFamily="2" charset="-79"/>
              </a:rPr>
              <a:t>Shalom to You </a:t>
            </a:r>
            <a:r>
              <a:rPr lang="ko-KR" altLang="en-US" sz="2800" dirty="0" smtClean="0">
                <a:latin typeface="나눔고딕 Bold" pitchFamily="50" charset="-127"/>
                <a:ea typeface="나눔고딕 Bold" pitchFamily="50" charset="-127"/>
              </a:rPr>
              <a:t>샬롬을 비네</a:t>
            </a:r>
            <a:endParaRPr lang="en-US" sz="2800" dirty="0">
              <a:latin typeface="나눔고딕 Bold" pitchFamily="50" charset="-127"/>
              <a:ea typeface="나눔고딕 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739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189338" y="381000"/>
            <a:ext cx="8765324" cy="3052465"/>
            <a:chOff x="189338" y="381000"/>
            <a:chExt cx="8765324" cy="305246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89338" y="381000"/>
              <a:ext cx="8765324" cy="2821632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1219200" y="1600200"/>
              <a:ext cx="7391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나눔고딕 Bold" pitchFamily="50" charset="-127"/>
                  <a:ea typeface="나눔고딕 Bold" pitchFamily="50" charset="-127"/>
                </a:rPr>
                <a:t> </a:t>
              </a:r>
              <a:r>
                <a:rPr lang="en-US" sz="2400" dirty="0" smtClean="0">
                  <a:latin typeface="나눔고딕 Bold" pitchFamily="50" charset="-127"/>
                  <a:ea typeface="나눔고딕 Bold" pitchFamily="50" charset="-127"/>
                </a:rPr>
                <a:t>-</a:t>
              </a:r>
              <a:r>
                <a:rPr lang="en-US" dirty="0" smtClean="0">
                  <a:latin typeface="나눔고딕 Bold" pitchFamily="50" charset="-127"/>
                  <a:ea typeface="나눔고딕 Bold" pitchFamily="50" charset="-127"/>
                </a:rPr>
                <a:t>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복  </a:t>
              </a:r>
              <a:r>
                <a:rPr lang="ko-KR" altLang="en-US" sz="1600" dirty="0" smtClean="0">
                  <a:latin typeface="나눔고딕 Bold" pitchFamily="50" charset="-127"/>
                  <a:ea typeface="나눔고딕 Bold" pitchFamily="50" charset="-127"/>
                </a:rPr>
                <a:t>   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  주 </a:t>
              </a:r>
              <a:r>
                <a:rPr lang="ko-KR" altLang="en-US" sz="2000" dirty="0" smtClean="0">
                  <a:latin typeface="나눔고딕 Bold" pitchFamily="50" charset="-127"/>
                  <a:ea typeface="나눔고딕 Bold" pitchFamily="50" charset="-127"/>
                </a:rPr>
                <a:t>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소</a:t>
              </a:r>
              <a:r>
                <a:rPr lang="ko-KR" altLang="en-US" sz="2000" dirty="0" smtClean="0">
                  <a:latin typeface="나눔고딕 Bold" pitchFamily="50" charset="-127"/>
                  <a:ea typeface="나눔고딕 Bold" pitchFamily="50" charset="-127"/>
                </a:rPr>
                <a:t>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서</a:t>
              </a:r>
              <a:r>
                <a:rPr lang="ko-KR" altLang="en-US" dirty="0" smtClean="0">
                  <a:latin typeface="나눔고딕 Bold" pitchFamily="50" charset="-127"/>
                  <a:ea typeface="나눔고딕 Bold" pitchFamily="50" charset="-127"/>
                </a:rPr>
                <a:t>  </a:t>
              </a:r>
              <a:r>
                <a:rPr lang="ko-KR" altLang="en-US" sz="2000" dirty="0" smtClean="0">
                  <a:latin typeface="나눔고딕 Bold" pitchFamily="50" charset="-127"/>
                  <a:ea typeface="나눔고딕 Bold" pitchFamily="50" charset="-127"/>
                </a:rPr>
                <a:t>              </a:t>
              </a:r>
              <a:r>
                <a:rPr lang="en-US" altLang="ko-KR" sz="2400" dirty="0" smtClean="0">
                  <a:latin typeface="나눔고딕 Bold" pitchFamily="50" charset="-127"/>
                  <a:ea typeface="나눔고딕 Bold" pitchFamily="50" charset="-127"/>
                </a:rPr>
                <a:t>-</a:t>
              </a:r>
              <a:r>
                <a:rPr lang="en-US" altLang="ko-KR" sz="1400" dirty="0" smtClean="0">
                  <a:latin typeface="나눔고딕 Bold" pitchFamily="50" charset="-127"/>
                  <a:ea typeface="나눔고딕 Bold" pitchFamily="50" charset="-127"/>
                </a:rPr>
                <a:t>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우</a:t>
              </a:r>
              <a:r>
                <a:rPr lang="ko-KR" altLang="en-US" dirty="0" smtClean="0">
                  <a:latin typeface="나눔고딕 Bold" pitchFamily="50" charset="-127"/>
                  <a:ea typeface="나눔고딕 Bold" pitchFamily="50" charset="-127"/>
                </a:rPr>
                <a:t>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리</a:t>
              </a:r>
              <a:r>
                <a:rPr lang="ko-KR" altLang="en-US" dirty="0" smtClean="0">
                  <a:latin typeface="나눔고딕 Bold" pitchFamily="50" charset="-127"/>
                  <a:ea typeface="나눔고딕 Bold" pitchFamily="50" charset="-127"/>
                </a:rPr>
                <a:t>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의</a:t>
              </a:r>
              <a:endParaRPr lang="en-US" sz="2400" dirty="0">
                <a:latin typeface="나눔고딕 Bold" pitchFamily="50" charset="-127"/>
                <a:ea typeface="나눔고딕 Bold" pitchFamily="50" charset="-127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219200" y="2971800"/>
              <a:ext cx="7086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삶</a:t>
              </a:r>
              <a:r>
                <a:rPr lang="ko-KR" altLang="en-US" dirty="0" smtClean="0">
                  <a:latin typeface="나눔고딕 Bold" pitchFamily="50" charset="-127"/>
                  <a:ea typeface="나눔고딕 Bold" pitchFamily="50" charset="-127"/>
                </a:rPr>
                <a:t> 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과 </a:t>
              </a:r>
              <a:r>
                <a:rPr lang="ko-KR" altLang="en-US" dirty="0" smtClean="0">
                  <a:latin typeface="나눔고딕 Bold" pitchFamily="50" charset="-127"/>
                  <a:ea typeface="나눔고딕 Bold" pitchFamily="50" charset="-127"/>
                </a:rPr>
                <a:t> 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  </a:t>
              </a:r>
              <a:r>
                <a:rPr lang="en-US" altLang="ko-KR" sz="2400" dirty="0" smtClean="0">
                  <a:latin typeface="나눔고딕 Bold" pitchFamily="50" charset="-127"/>
                  <a:ea typeface="나눔고딕 Bold" pitchFamily="50" charset="-127"/>
                </a:rPr>
                <a:t>-</a:t>
              </a:r>
              <a:r>
                <a:rPr lang="en-US" altLang="ko-KR" sz="2000" dirty="0" smtClean="0">
                  <a:latin typeface="나눔고딕 Bold" pitchFamily="50" charset="-127"/>
                  <a:ea typeface="나눔고딕 Bold" pitchFamily="50" charset="-127"/>
                </a:rPr>
                <a:t>   </a:t>
              </a:r>
              <a:r>
                <a:rPr lang="en-US" altLang="ko-KR" sz="2400" dirty="0" smtClean="0">
                  <a:latin typeface="나눔고딕 Bold" pitchFamily="50" charset="-127"/>
                  <a:ea typeface="나눔고딕 Bold" pitchFamily="50" charset="-127"/>
                </a:rPr>
                <a:t>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사</a:t>
              </a:r>
              <a:r>
                <a:rPr lang="ko-KR" altLang="en-US" sz="1600" dirty="0" smtClean="0">
                  <a:latin typeface="나눔고딕 Bold" pitchFamily="50" charset="-127"/>
                  <a:ea typeface="나눔고딕 Bold" pitchFamily="50" charset="-127"/>
                </a:rPr>
                <a:t> </a:t>
              </a:r>
              <a:r>
                <a:rPr lang="ko-KR" altLang="en-US" dirty="0" smtClean="0">
                  <a:latin typeface="나눔고딕 Bold" pitchFamily="50" charset="-127"/>
                  <a:ea typeface="나눔고딕 Bold" pitchFamily="50" charset="-127"/>
                </a:rPr>
                <a:t>        </a:t>
              </a:r>
              <a:r>
                <a:rPr lang="ko-KR" altLang="en-US" sz="1600" dirty="0" smtClean="0">
                  <a:latin typeface="나눔고딕 Bold" pitchFamily="50" charset="-127"/>
                  <a:ea typeface="나눔고딕 Bold" pitchFamily="50" charset="-127"/>
                </a:rPr>
                <a:t>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랑</a:t>
              </a:r>
              <a:r>
                <a:rPr lang="ko-KR" altLang="en-US" dirty="0" smtClean="0">
                  <a:latin typeface="나눔고딕 Bold" pitchFamily="50" charset="-127"/>
                  <a:ea typeface="나눔고딕 Bold" pitchFamily="50" charset="-127"/>
                </a:rPr>
                <a:t> </a:t>
              </a:r>
              <a:r>
                <a:rPr lang="ko-KR" altLang="en-US" sz="2000" dirty="0" smtClean="0">
                  <a:latin typeface="나눔고딕 Bold" pitchFamily="50" charset="-127"/>
                  <a:ea typeface="나눔고딕 Bold" pitchFamily="50" charset="-127"/>
                </a:rPr>
                <a:t>     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을</a:t>
              </a:r>
              <a:r>
                <a:rPr lang="ko-KR" altLang="en-US" sz="2000" dirty="0" smtClean="0">
                  <a:latin typeface="나눔고딕 Bold" pitchFamily="50" charset="-127"/>
                  <a:ea typeface="나눔고딕 Bold" pitchFamily="50" charset="-127"/>
                </a:rPr>
                <a:t>  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통 </a:t>
              </a:r>
              <a:r>
                <a:rPr lang="ko-KR" altLang="en-US" sz="2000" dirty="0" smtClean="0">
                  <a:latin typeface="나눔고딕 Bold" pitchFamily="50" charset="-127"/>
                  <a:ea typeface="나눔고딕 Bold" pitchFamily="50" charset="-127"/>
                </a:rPr>
                <a:t>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해</a:t>
              </a:r>
              <a:endParaRPr lang="en-US" sz="2400" dirty="0">
                <a:latin typeface="나눔고딕 Bold" pitchFamily="50" charset="-127"/>
                <a:ea typeface="나눔고딕 Bold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7357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152765" y="457200"/>
            <a:ext cx="8838470" cy="2976265"/>
            <a:chOff x="152765" y="457200"/>
            <a:chExt cx="8838470" cy="2976265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52765" y="457200"/>
              <a:ext cx="8838470" cy="2745432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1219200" y="1600200"/>
              <a:ext cx="7391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나눔고딕 Bold" pitchFamily="50" charset="-127"/>
                  <a:ea typeface="나눔고딕 Bold" pitchFamily="50" charset="-127"/>
                </a:rPr>
                <a:t> </a:t>
              </a:r>
              <a:r>
                <a:rPr lang="en-US" sz="2400" dirty="0" smtClean="0">
                  <a:latin typeface="나눔고딕 Bold" pitchFamily="50" charset="-127"/>
                  <a:ea typeface="나눔고딕 Bold" pitchFamily="50" charset="-127"/>
                </a:rPr>
                <a:t>- </a:t>
              </a:r>
              <a:r>
                <a:rPr lang="en-US" sz="1600" dirty="0" smtClean="0">
                  <a:latin typeface="나눔고딕 Bold" pitchFamily="50" charset="-127"/>
                  <a:ea typeface="나눔고딕 Bold" pitchFamily="50" charset="-127"/>
                </a:rPr>
                <a:t>    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주 </a:t>
              </a:r>
              <a:r>
                <a:rPr lang="ko-KR" altLang="en-US" sz="2000" dirty="0" smtClean="0">
                  <a:latin typeface="나눔고딕 Bold" pitchFamily="50" charset="-127"/>
                  <a:ea typeface="나눔고딕 Bold" pitchFamily="50" charset="-127"/>
                </a:rPr>
                <a:t>     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님 </a:t>
              </a:r>
              <a:r>
                <a:rPr lang="ko-KR" altLang="en-US" dirty="0" smtClean="0">
                  <a:latin typeface="나눔고딕 Bold" pitchFamily="50" charset="-127"/>
                  <a:ea typeface="나눔고딕 Bold" pitchFamily="50" charset="-127"/>
                </a:rPr>
                <a:t>   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 은 </a:t>
              </a:r>
              <a:r>
                <a:rPr lang="ko-KR" altLang="en-US" sz="2000" dirty="0" smtClean="0">
                  <a:latin typeface="나눔고딕 Bold" pitchFamily="50" charset="-127"/>
                  <a:ea typeface="나눔고딕 Bold" pitchFamily="50" charset="-127"/>
                </a:rPr>
                <a:t>   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 평  </a:t>
              </a:r>
              <a:r>
                <a:rPr lang="ko-KR" altLang="en-US" dirty="0" smtClean="0">
                  <a:latin typeface="나눔고딕 Bold" pitchFamily="50" charset="-127"/>
                  <a:ea typeface="나눔고딕 Bold" pitchFamily="50" charset="-127"/>
                </a:rPr>
                <a:t>     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  화</a:t>
              </a:r>
              <a:endParaRPr lang="en-US" sz="2400" dirty="0">
                <a:latin typeface="나눔고딕 Bold" pitchFamily="50" charset="-127"/>
                <a:ea typeface="나눔고딕 Bold" pitchFamily="50" charset="-127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219200" y="2971800"/>
              <a:ext cx="7086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 smtClean="0">
                  <a:latin typeface="나눔고딕 Bold" pitchFamily="50" charset="-127"/>
                  <a:ea typeface="나눔고딕 Bold" pitchFamily="50" charset="-127"/>
                </a:rPr>
                <a:t>- </a:t>
              </a:r>
              <a:r>
                <a:rPr lang="en-US" altLang="ko-KR" sz="1600" dirty="0" smtClean="0">
                  <a:latin typeface="나눔고딕 Bold" pitchFamily="50" charset="-127"/>
                  <a:ea typeface="나눔고딕 Bold" pitchFamily="50" charset="-127"/>
                </a:rPr>
                <a:t>     </a:t>
              </a:r>
              <a:r>
                <a:rPr lang="en-US" altLang="ko-KR" dirty="0" smtClean="0">
                  <a:latin typeface="나눔고딕 Bold" pitchFamily="50" charset="-127"/>
                  <a:ea typeface="나눔고딕 Bold" pitchFamily="50" charset="-127"/>
                </a:rPr>
                <a:t>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주</a:t>
              </a:r>
              <a:r>
                <a:rPr lang="ko-KR" altLang="en-US" dirty="0" smtClean="0">
                  <a:latin typeface="나눔고딕 Bold" pitchFamily="50" charset="-127"/>
                  <a:ea typeface="나눔고딕 Bold" pitchFamily="50" charset="-127"/>
                </a:rPr>
                <a:t>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 님</a:t>
              </a:r>
              <a:r>
                <a:rPr lang="ko-KR" altLang="en-US" dirty="0" smtClean="0">
                  <a:latin typeface="나눔고딕 Bold" pitchFamily="50" charset="-127"/>
                  <a:ea typeface="나눔고딕 Bold" pitchFamily="50" charset="-127"/>
                </a:rPr>
                <a:t>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 은</a:t>
              </a:r>
              <a:r>
                <a:rPr lang="ko-KR" altLang="en-US" sz="2000" dirty="0" smtClean="0">
                  <a:latin typeface="나눔고딕 Bold" pitchFamily="50" charset="-127"/>
                  <a:ea typeface="나눔고딕 Bold" pitchFamily="50" charset="-127"/>
                </a:rPr>
                <a:t>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샬</a:t>
              </a:r>
              <a:r>
                <a:rPr lang="ko-KR" altLang="en-US" sz="2000" dirty="0" smtClean="0">
                  <a:latin typeface="나눔고딕 Bold" pitchFamily="50" charset="-127"/>
                  <a:ea typeface="나눔고딕 Bold" pitchFamily="50" charset="-127"/>
                </a:rPr>
                <a:t>     </a:t>
              </a:r>
              <a:r>
                <a:rPr lang="ko-KR" altLang="en-US" sz="2400" dirty="0" smtClean="0">
                  <a:latin typeface="나눔고딕 Bold" pitchFamily="50" charset="-127"/>
                  <a:ea typeface="나눔고딕 Bold" pitchFamily="50" charset="-127"/>
                </a:rPr>
                <a:t> 롬</a:t>
              </a:r>
              <a:endParaRPr lang="en-US" sz="2400" dirty="0">
                <a:latin typeface="나눔고딕 Bold" pitchFamily="50" charset="-127"/>
                <a:ea typeface="나눔고딕 Bold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25025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53</Words>
  <Application>Microsoft Office PowerPoint</Application>
  <PresentationFormat>화면 슬라이드 쇼(4:3)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Theme</vt:lpstr>
      <vt:lpstr>슬라이드 1</vt:lpstr>
      <vt:lpstr>슬라이드 2</vt:lpstr>
      <vt:lpstr>슬라이드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</dc:creator>
  <cp:lastModifiedBy>이지선</cp:lastModifiedBy>
  <cp:revision>8</cp:revision>
  <dcterms:created xsi:type="dcterms:W3CDTF">2010-05-09T08:18:38Z</dcterms:created>
  <dcterms:modified xsi:type="dcterms:W3CDTF">2010-06-30T04:14:45Z</dcterms:modified>
</cp:coreProperties>
</file>