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F9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39737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물방울B" pitchFamily="18" charset="-127"/>
              </a:rPr>
              <a:t>Neverending</a:t>
            </a:r>
            <a:r>
              <a:rPr lang="en-US" altLang="ko-KR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물방울B" pitchFamily="18" charset="-127"/>
              </a:rPr>
              <a:t> Story</a:t>
            </a:r>
            <a:endParaRPr lang="en-US" altLang="ko-KR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물방울B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그림 12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9714"/>
            <a:ext cx="9144000" cy="27821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206"/>
            <a:ext cx="9144000" cy="27091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7538"/>
            <a:ext cx="9144000" cy="27943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28065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592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800"/>
            <a:ext cx="9144000" cy="28065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</Words>
  <Application>Microsoft Office PowerPoint</Application>
  <PresentationFormat>화면 슬라이드 쇼(4:3)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12</cp:revision>
  <dcterms:created xsi:type="dcterms:W3CDTF">2010-02-18T04:46:16Z</dcterms:created>
  <dcterms:modified xsi:type="dcterms:W3CDTF">2010-04-13T02:25:51Z</dcterms:modified>
</cp:coreProperties>
</file>