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39737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물방울B" pitchFamily="18" charset="-127"/>
              </a:rPr>
              <a:t>Neverending</a:t>
            </a:r>
            <a:r>
              <a:rPr lang="en-US" altLang="ko-KR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물방울B" pitchFamily="18" charset="-127"/>
              </a:rPr>
              <a:t> Story</a:t>
            </a:r>
            <a:endParaRPr lang="en-US" altLang="ko-KR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물방울B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58597"/>
            <a:ext cx="9143245" cy="554080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285728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285728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9</cp:revision>
  <dcterms:created xsi:type="dcterms:W3CDTF">2010-02-18T04:46:16Z</dcterms:created>
  <dcterms:modified xsi:type="dcterms:W3CDTF">2010-04-13T02:02:49Z</dcterms:modified>
</cp:coreProperties>
</file>