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 smtClean="0"/>
              <a:t>2010-12-04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 smtClean="0"/>
              <a:t>2010-12-04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 smtClean="0"/>
              <a:t>2010-12-04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 smtClean="0"/>
              <a:t>2010-12-04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 smtClean="0"/>
              <a:t>2010-12-04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 smtClean="0"/>
              <a:t>2010-12-04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 smtClean="0"/>
              <a:t>2010-12-04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 smtClean="0"/>
              <a:t>2010-12-04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 smtClean="0"/>
              <a:t>2010-12-04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 smtClean="0"/>
              <a:t>2010-12-04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99E8-878E-4F2F-9748-748B0F816409}" type="datetimeFigureOut">
              <a:rPr lang="ko-KR" altLang="en-US" smtClean="0"/>
              <a:t>2010-12-04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C512-17A5-4896-8FEF-04F48E67EC7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C99E8-878E-4F2F-9748-748B0F816409}" type="datetimeFigureOut">
              <a:rPr lang="ko-KR" altLang="en-US" smtClean="0"/>
              <a:t>2010-12-04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C512-17A5-4896-8FEF-04F48E67EC7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C99E8-878E-4F2F-9748-748B0F816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2010-12-04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C512-17A5-4896-8FEF-04F48E67EC7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134597"/>
            <a:ext cx="741901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우리는   </a:t>
            </a:r>
            <a:r>
              <a:rPr lang="en-US" altLang="ko-KR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</a:t>
            </a:r>
            <a:r>
              <a:rPr lang="ko-KR" altLang="en-US" sz="3600" b="1" spc="5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택</a:t>
            </a:r>
            <a:r>
              <a:rPr lang="ko-KR" altLang="en-US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en-US" altLang="ko-KR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하신 족속 </a:t>
            </a:r>
            <a:r>
              <a:rPr lang="en-US" altLang="ko-KR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</a:t>
            </a:r>
            <a:r>
              <a:rPr lang="ko-KR" altLang="en-US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왕</a:t>
            </a:r>
            <a:endParaRPr lang="ko-KR" altLang="en-US" sz="3600" b="1" spc="5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862789"/>
            <a:ext cx="714971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같은제사장</a:t>
            </a:r>
            <a:r>
              <a:rPr lang="ko-KR" altLang="en-US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en-US" altLang="ko-KR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5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그의거룩한</a:t>
            </a:r>
            <a:r>
              <a:rPr lang="en-US" altLang="ko-KR" sz="3600" b="1" spc="5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나라 </a:t>
            </a:r>
            <a:r>
              <a:rPr lang="en-US" altLang="ko-KR" sz="3600" b="1" spc="5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3600" b="1" spc="5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5932" y="332656"/>
            <a:ext cx="389722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Kingdom come</a:t>
            </a:r>
            <a:endParaRPr lang="ko-KR" altLang="en-US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587727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1-6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1004" y="2134597"/>
            <a:ext cx="156485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주백성</a:t>
            </a:r>
            <a:endParaRPr lang="ko-KR" altLang="en-US" sz="3600" b="1" spc="5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0559" y="3862789"/>
            <a:ext cx="467467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자  </a:t>
            </a:r>
            <a:r>
              <a:rPr lang="en-US" altLang="ko-KR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3600" b="1" spc="5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유외치며</a:t>
            </a:r>
            <a:r>
              <a:rPr lang="ko-KR" altLang="en-US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en-US" altLang="ko-KR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</a:t>
            </a:r>
            <a:r>
              <a:rPr lang="ko-KR" altLang="en-US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기</a:t>
            </a:r>
            <a:endParaRPr lang="ko-KR" altLang="en-US" sz="3600" b="1" spc="5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587727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2-6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134597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쁨을노래해</a:t>
            </a:r>
            <a:r>
              <a:rPr lang="ko-KR" altLang="en-US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en-US" altLang="ko-KR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3600" b="1" spc="5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1948" y="3862789"/>
            <a:ext cx="373852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내삶을</a:t>
            </a:r>
            <a:r>
              <a:rPr lang="ko-KR" altLang="en-US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드리네   </a:t>
            </a:r>
            <a:r>
              <a:rPr lang="en-US" altLang="ko-KR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3600" b="1" spc="5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587727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3-6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422629"/>
            <a:ext cx="584807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그나라바라는</a:t>
            </a:r>
            <a:r>
              <a:rPr lang="ko-KR" altLang="en-US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5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주백성소리쳐</a:t>
            </a:r>
            <a:endParaRPr lang="ko-KR" altLang="en-US" sz="3600" b="1" spc="5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587727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4-6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2134597"/>
            <a:ext cx="702788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3200" b="1" spc="-3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His king-</a:t>
            </a:r>
            <a:r>
              <a:rPr lang="en-US" altLang="ko-KR" sz="3200" b="1" spc="-3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dom</a:t>
            </a:r>
            <a:r>
              <a:rPr lang="en-US" altLang="ko-KR" sz="3200" b="1" spc="-3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200" b="1" spc="5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우리삶속에</a:t>
            </a:r>
            <a:r>
              <a:rPr lang="ko-KR" altLang="en-US" sz="32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200" b="1" spc="-3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His king-</a:t>
            </a:r>
            <a:r>
              <a:rPr lang="en-US" altLang="ko-KR" sz="3200" b="1" spc="-3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dom</a:t>
            </a:r>
            <a:endParaRPr lang="ko-KR" altLang="en-US" sz="3200" b="1" spc="-3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187" y="3862789"/>
            <a:ext cx="730520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임하시리라 </a:t>
            </a:r>
            <a:r>
              <a:rPr lang="en-US" altLang="ko-KR" sz="3200" b="1" spc="-3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His king-</a:t>
            </a:r>
            <a:r>
              <a:rPr lang="en-US" altLang="ko-KR" sz="3200" b="1" spc="-3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dom</a:t>
            </a:r>
            <a:r>
              <a:rPr lang="en-US" altLang="ko-KR" sz="3200" b="1" spc="-3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5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온민족위</a:t>
            </a:r>
            <a:r>
              <a:rPr lang="ko-KR" altLang="en-US" sz="3600" b="1" spc="5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에</a:t>
            </a:r>
            <a:endParaRPr lang="ko-KR" altLang="en-US" sz="3600" b="1" spc="5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587727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5-6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134597"/>
            <a:ext cx="678974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3200" b="1" spc="-3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His king-</a:t>
            </a:r>
            <a:r>
              <a:rPr lang="en-US" altLang="ko-KR" sz="32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dom</a:t>
            </a:r>
            <a:r>
              <a:rPr lang="en-US" altLang="ko-KR" sz="3200" b="1" spc="-3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200" b="1" spc="-3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come</a:t>
            </a:r>
            <a:r>
              <a:rPr lang="en-US" altLang="ko-KR" sz="32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2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워</a:t>
            </a:r>
            <a:r>
              <a:rPr lang="en-US" altLang="ko-KR" sz="32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32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워 </a:t>
            </a:r>
            <a:r>
              <a:rPr lang="en-US" altLang="ko-KR" sz="32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---  </a:t>
            </a:r>
            <a:r>
              <a:rPr lang="ko-KR" altLang="en-US" sz="32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워</a:t>
            </a:r>
            <a:r>
              <a:rPr lang="en-US" altLang="ko-KR" sz="32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--</a:t>
            </a:r>
            <a:endParaRPr lang="ko-KR" altLang="en-US" sz="3200" b="1" spc="-3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928" y="3862789"/>
            <a:ext cx="602761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워 </a:t>
            </a:r>
            <a:r>
              <a:rPr lang="en-US" altLang="ko-KR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---   </a:t>
            </a:r>
            <a:r>
              <a:rPr lang="ko-KR" altLang="en-US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워</a:t>
            </a:r>
            <a:r>
              <a:rPr lang="en-US" altLang="ko-KR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--  </a:t>
            </a:r>
            <a:r>
              <a:rPr lang="ko-KR" altLang="en-US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워</a:t>
            </a:r>
            <a:r>
              <a:rPr lang="en-US" altLang="ko-KR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---   </a:t>
            </a:r>
            <a:r>
              <a:rPr lang="ko-KR" altLang="en-US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워     </a:t>
            </a:r>
            <a:r>
              <a:rPr lang="en-US" altLang="ko-KR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3600" b="1" spc="5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587727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6-6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60</Words>
  <Application>Microsoft Office PowerPoint</Application>
  <PresentationFormat>화면 슬라이드 쇼(4:3)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Office 테마</vt:lpstr>
      <vt:lpstr>1_Office 테마</vt:lpstr>
      <vt:lpstr>2_Office 테마</vt:lpstr>
      <vt:lpstr>3_Office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김경민</dc:creator>
  <cp:lastModifiedBy>김경민</cp:lastModifiedBy>
  <cp:revision>2</cp:revision>
  <dcterms:created xsi:type="dcterms:W3CDTF">2010-12-04T07:10:21Z</dcterms:created>
  <dcterms:modified xsi:type="dcterms:W3CDTF">2010-12-04T07:22:54Z</dcterms:modified>
</cp:coreProperties>
</file>