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33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Jump praise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001024" y="3714752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857232"/>
            <a:ext cx="8740942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1071546"/>
            <a:ext cx="8740942" cy="265763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858148" y="3714752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857232"/>
            <a:ext cx="8740942" cy="280392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858148" y="3714752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857232"/>
            <a:ext cx="8740942" cy="287097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858148" y="3714752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988357"/>
            <a:ext cx="8740942" cy="279783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714356"/>
            <a:ext cx="8740942" cy="3017271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3" name="그림 1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918627"/>
            <a:ext cx="8740942" cy="2724687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1000108"/>
            <a:ext cx="8740942" cy="280392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986649"/>
            <a:ext cx="8740942" cy="2870979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928670"/>
            <a:ext cx="8740942" cy="2730782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1071546"/>
            <a:ext cx="8740942" cy="279783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01024" y="371475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9" y="928670"/>
            <a:ext cx="8740942" cy="273078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01024" y="3714752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</Words>
  <Application>Microsoft Office PowerPoint</Application>
  <PresentationFormat>화면 슬라이드 쇼(4:3)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2010-02-18T04:46:16Z</dcterms:created>
  <dcterms:modified xsi:type="dcterms:W3CDTF">2010-06-16T13:08:58Z</dcterms:modified>
</cp:coreProperties>
</file>