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33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Jump praise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001024" y="3714752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72462" y="142852"/>
            <a:ext cx="59824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1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4" name="그림 1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857232"/>
            <a:ext cx="8740942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1071546"/>
            <a:ext cx="8740942" cy="2657636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858148" y="3714752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857232"/>
            <a:ext cx="8740942" cy="280392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858148" y="3714752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857232"/>
            <a:ext cx="8740942" cy="2870979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7858148" y="3714752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988357"/>
            <a:ext cx="8740942" cy="2797833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714356"/>
            <a:ext cx="8740942" cy="3017271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13" name="그림 1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918627"/>
            <a:ext cx="8740942" cy="2724687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1000108"/>
            <a:ext cx="8740942" cy="280392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986649"/>
            <a:ext cx="8740942" cy="2870979"/>
          </a:xfrm>
          <a:prstGeom prst="rect">
            <a:avLst/>
          </a:prstGeom>
        </p:spPr>
      </p:pic>
      <p:sp>
        <p:nvSpPr>
          <p:cNvPr id="14" name="직사각형 13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928670"/>
            <a:ext cx="8740942" cy="2730782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1071546"/>
            <a:ext cx="8740942" cy="2797833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01024" y="3714752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72462" y="142852"/>
            <a:ext cx="59824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2</a:t>
            </a:r>
            <a:r>
              <a:rPr lang="ko-KR" alt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각머리D" pitchFamily="18" charset="-127"/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각머리D" pitchFamily="18" charset="-127"/>
            </a:endParaRPr>
          </a:p>
        </p:txBody>
      </p:sp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928670"/>
            <a:ext cx="8740942" cy="273078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001024" y="3714752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</Words>
  <Application>Microsoft Office PowerPoint</Application>
  <PresentationFormat>화면 슬라이드 쇼(4:3)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14</cp:revision>
  <dcterms:created xsi:type="dcterms:W3CDTF">2010-02-18T04:46:16Z</dcterms:created>
  <dcterms:modified xsi:type="dcterms:W3CDTF">2010-06-16T13:08:58Z</dcterms:modified>
</cp:coreProperties>
</file>