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33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Jump praise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72462" y="142852"/>
            <a:ext cx="5982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1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13" name="그림 1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24" y="423920"/>
            <a:ext cx="8728751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24" y="423920"/>
            <a:ext cx="8728751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24" y="423920"/>
            <a:ext cx="8728751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72462" y="14285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24" y="423920"/>
            <a:ext cx="8728751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24" y="423920"/>
            <a:ext cx="8728751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24" y="423920"/>
            <a:ext cx="8728751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12</Words>
  <Application>Microsoft Office PowerPoint</Application>
  <PresentationFormat>화면 슬라이드 쇼(4:3)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13</cp:revision>
  <dcterms:created xsi:type="dcterms:W3CDTF">2010-02-18T04:46:16Z</dcterms:created>
  <dcterms:modified xsi:type="dcterms:W3CDTF">2010-06-16T13:01:13Z</dcterms:modified>
</cp:coreProperties>
</file>