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2010-06-16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233108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Jump praise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072462" y="142852"/>
            <a:ext cx="5982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1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pic>
        <p:nvPicPr>
          <p:cNvPr id="13" name="그림 12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24" y="423920"/>
            <a:ext cx="8728751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그림 7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24" y="423920"/>
            <a:ext cx="8728751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2" name="그림 1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24" y="423920"/>
            <a:ext cx="8728751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072462" y="142852"/>
            <a:ext cx="5982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2</a:t>
            </a:r>
            <a:r>
              <a:rPr lang="ko-KR" alt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각머리D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각머리D" pitchFamily="18" charset="-127"/>
            </a:endParaRPr>
          </a:p>
        </p:txBody>
      </p:sp>
      <p:pic>
        <p:nvPicPr>
          <p:cNvPr id="12" name="그림 11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24" y="423920"/>
            <a:ext cx="8728751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그림 7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24" y="423920"/>
            <a:ext cx="8728751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/6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2" name="그림 1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24" y="423920"/>
            <a:ext cx="8728751" cy="6010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12</Words>
  <Application>Microsoft Office PowerPoint</Application>
  <PresentationFormat>화면 슬라이드 쇼(4:3)</PresentationFormat>
  <Paragraphs>9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13</cp:revision>
  <dcterms:created xsi:type="dcterms:W3CDTF">2010-02-18T04:46:16Z</dcterms:created>
  <dcterms:modified xsi:type="dcterms:W3CDTF">2010-06-16T13:01:13Z</dcterms:modified>
</cp:coreProperties>
</file>