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1523-D285-4265-9333-EE329BF2FB67}" type="datetimeFigureOut">
              <a:rPr lang="ko-KR" altLang="en-US" smtClean="0"/>
              <a:t>2011-03-31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C9C8-9A88-49B1-933B-E0C325D797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1</cp:lastModifiedBy>
  <cp:revision>1</cp:revision>
  <dcterms:created xsi:type="dcterms:W3CDTF">2011-03-31T09:13:42Z</dcterms:created>
  <dcterms:modified xsi:type="dcterms:W3CDTF">2011-03-31T09:17:14Z</dcterms:modified>
</cp:coreProperties>
</file>