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93304-7CBF-4075-80F9-C470DA54C09D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F799-C977-4E1B-8E8E-8E9CBD109E8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2009-08-18T09:35:56Z</dcterms:created>
  <dcterms:modified xsi:type="dcterms:W3CDTF">2009-08-18T09:37:34Z</dcterms:modified>
</cp:coreProperties>
</file>