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2887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Father(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파더</a:t>
            </a:r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571480"/>
            <a:ext cx="8228920" cy="3169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92" y="785794"/>
            <a:ext cx="8235016" cy="3017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857232"/>
            <a:ext cx="8228920" cy="2944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843773"/>
            <a:ext cx="8228920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50" y="642918"/>
            <a:ext cx="7716899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79" y="785794"/>
            <a:ext cx="793024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31" y="642918"/>
            <a:ext cx="8612937" cy="31147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8530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2010-03-03T08:43:55Z</dcterms:modified>
</cp:coreProperties>
</file>