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353"/>
    <a:srgbClr val="EA1034"/>
    <a:srgbClr val="FCD4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9356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 You Ready?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2660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2660405"/>
          </a:xfrm>
          <a:prstGeom prst="rect">
            <a:avLst/>
          </a:prstGeom>
        </p:spPr>
      </p:pic>
      <p:pic>
        <p:nvPicPr>
          <p:cNvPr id="6" name="그림 5" descr="1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286124"/>
            <a:ext cx="2657636" cy="279783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068"/>
            <a:ext cx="9144000" cy="26969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6361"/>
            <a:ext cx="9144000" cy="28369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13</cp:revision>
  <dcterms:created xsi:type="dcterms:W3CDTF">2010-02-18T04:46:16Z</dcterms:created>
  <dcterms:modified xsi:type="dcterms:W3CDTF">2010-04-07T13:43:28Z</dcterms:modified>
</cp:coreProperties>
</file>