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9356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Are You Ready?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6604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280042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26604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26543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2068"/>
            <a:ext cx="9144000" cy="26969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6361"/>
            <a:ext cx="9144000" cy="28369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2010-02-18T04:46:16Z</dcterms:created>
  <dcterms:modified xsi:type="dcterms:W3CDTF">2010-04-07T12:35:16Z</dcterms:modified>
</cp:coreProperties>
</file>