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9356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Are You Ready?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6543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2068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6361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2010-04-07T12:35:16Z</dcterms:modified>
</cp:coreProperties>
</file>