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9356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Are You Ready?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263245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690844"/>
          </a:xfrm>
          <a:prstGeom prst="rect">
            <a:avLst/>
          </a:prstGeom>
        </p:spPr>
      </p:pic>
      <p:pic>
        <p:nvPicPr>
          <p:cNvPr id="11" name="그림 10" descr="4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571876"/>
            <a:ext cx="3857652" cy="321471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9144000" cy="28308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25812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715140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2867393"/>
          </a:xfrm>
          <a:prstGeom prst="rect">
            <a:avLst/>
          </a:prstGeom>
        </p:spPr>
      </p:pic>
      <p:pic>
        <p:nvPicPr>
          <p:cNvPr id="6" name="그림 5" descr="10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643314"/>
            <a:ext cx="2600315" cy="31289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858016" y="6000768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그림 11" descr="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357562"/>
            <a:ext cx="3614220" cy="34022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7273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58214" y="6215082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</Words>
  <Application>Microsoft Office PowerPoint</Application>
  <PresentationFormat>화면 슬라이드 쇼(4:3)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7</cp:revision>
  <dcterms:created xsi:type="dcterms:W3CDTF">2010-02-18T04:46:16Z</dcterms:created>
  <dcterms:modified xsi:type="dcterms:W3CDTF">2010-03-18T07:58:38Z</dcterms:modified>
</cp:coreProperties>
</file>