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9356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Are You Ready?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690844"/>
          </a:xfrm>
          <a:prstGeom prst="rect">
            <a:avLst/>
          </a:prstGeom>
        </p:spPr>
      </p:pic>
      <p:pic>
        <p:nvPicPr>
          <p:cNvPr id="11" name="그림 10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30866"/>
          </a:xfrm>
          <a:prstGeom prst="rect">
            <a:avLst/>
          </a:prstGeom>
        </p:spPr>
      </p:pic>
      <p:pic>
        <p:nvPicPr>
          <p:cNvPr id="6" name="그림 5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581263"/>
          </a:xfrm>
          <a:prstGeom prst="rect">
            <a:avLst/>
          </a:prstGeom>
        </p:spPr>
      </p:pic>
      <p:pic>
        <p:nvPicPr>
          <p:cNvPr id="6" name="그림 5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67393"/>
          </a:xfrm>
          <a:prstGeom prst="rect">
            <a:avLst/>
          </a:prstGeom>
        </p:spPr>
      </p:pic>
      <p:pic>
        <p:nvPicPr>
          <p:cNvPr id="5" name="그림 4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27371"/>
          </a:xfrm>
          <a:prstGeom prst="rect">
            <a:avLst/>
          </a:prstGeom>
        </p:spPr>
      </p:pic>
      <p:pic>
        <p:nvPicPr>
          <p:cNvPr id="5" name="그림 4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94338"/>
          </a:xfrm>
          <a:prstGeom prst="rect">
            <a:avLst/>
          </a:prstGeom>
        </p:spPr>
      </p:pic>
      <p:pic>
        <p:nvPicPr>
          <p:cNvPr id="5" name="그림 4" descr="4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786190"/>
            <a:ext cx="3276191" cy="273015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2010-03-18T07:48:02Z</dcterms:modified>
</cp:coreProperties>
</file>