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6259C-C866-4425-892B-DCF270FE8569}" type="datetimeFigureOut">
              <a:rPr lang="ko-KR" altLang="en-US" smtClean="0"/>
              <a:pPr/>
              <a:t>2010-03-18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642910" y="142852"/>
            <a:ext cx="293567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ko-KR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Are You Ready?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7929586" y="624360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1/3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7" name="그림 6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74233"/>
            <a:ext cx="9144000" cy="550953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/3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10760"/>
            <a:ext cx="9144000" cy="543647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/3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0749"/>
            <a:ext cx="9144000" cy="557650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7</Words>
  <Application>Microsoft Office PowerPoint</Application>
  <PresentationFormat>화면 슬라이드 쇼(4:3)</PresentationFormat>
  <Paragraphs>4</Paragraphs>
  <Slides>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Office 테마</vt:lpstr>
      <vt:lpstr>슬라이드 1</vt:lpstr>
      <vt:lpstr>슬라이드 2</vt:lpstr>
      <vt:lpstr>슬라이드 3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4</cp:revision>
  <dcterms:created xsi:type="dcterms:W3CDTF">2010-02-18T04:46:16Z</dcterms:created>
  <dcterms:modified xsi:type="dcterms:W3CDTF">2010-03-18T07:42:21Z</dcterms:modified>
</cp:coreProperties>
</file>