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9356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Are You Ready?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233"/>
            <a:ext cx="9144000" cy="55095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0760"/>
            <a:ext cx="9144000" cy="543647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0749"/>
            <a:ext cx="9144000" cy="55765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4</cp:revision>
  <dcterms:created xsi:type="dcterms:W3CDTF">2010-02-18T04:46:16Z</dcterms:created>
  <dcterms:modified xsi:type="dcterms:W3CDTF">2010-03-18T07:42:21Z</dcterms:modified>
</cp:coreProperties>
</file>