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97745-03D9-4044-9113-10CBF922D7BD}" type="datetimeFigureOut">
              <a:rPr lang="ko-KR" altLang="en-US" smtClean="0"/>
              <a:pPr/>
              <a:t>2011-04-24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0A55C-4B4B-445A-8E6B-6D8EE27FA7F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97745-03D9-4044-9113-10CBF922D7BD}" type="datetimeFigureOut">
              <a:rPr lang="ko-KR" altLang="en-US" smtClean="0"/>
              <a:pPr/>
              <a:t>2011-04-24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0A55C-4B4B-445A-8E6B-6D8EE27FA7F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97745-03D9-4044-9113-10CBF922D7BD}" type="datetimeFigureOut">
              <a:rPr lang="ko-KR" altLang="en-US" smtClean="0"/>
              <a:pPr/>
              <a:t>2011-04-24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0A55C-4B4B-445A-8E6B-6D8EE27FA7F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97745-03D9-4044-9113-10CBF922D7BD}" type="datetimeFigureOut">
              <a:rPr lang="ko-KR" altLang="en-US" smtClean="0"/>
              <a:pPr/>
              <a:t>2011-04-24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0A55C-4B4B-445A-8E6B-6D8EE27FA7F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97745-03D9-4044-9113-10CBF922D7BD}" type="datetimeFigureOut">
              <a:rPr lang="ko-KR" altLang="en-US" smtClean="0"/>
              <a:pPr/>
              <a:t>2011-04-24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0A55C-4B4B-445A-8E6B-6D8EE27FA7F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97745-03D9-4044-9113-10CBF922D7BD}" type="datetimeFigureOut">
              <a:rPr lang="ko-KR" altLang="en-US" smtClean="0"/>
              <a:pPr/>
              <a:t>2011-04-24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0A55C-4B4B-445A-8E6B-6D8EE27FA7F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97745-03D9-4044-9113-10CBF922D7BD}" type="datetimeFigureOut">
              <a:rPr lang="ko-KR" altLang="en-US" smtClean="0"/>
              <a:pPr/>
              <a:t>2011-04-24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0A55C-4B4B-445A-8E6B-6D8EE27FA7F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97745-03D9-4044-9113-10CBF922D7BD}" type="datetimeFigureOut">
              <a:rPr lang="ko-KR" altLang="en-US" smtClean="0"/>
              <a:pPr/>
              <a:t>2011-04-24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0A55C-4B4B-445A-8E6B-6D8EE27FA7F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97745-03D9-4044-9113-10CBF922D7BD}" type="datetimeFigureOut">
              <a:rPr lang="ko-KR" altLang="en-US" smtClean="0"/>
              <a:pPr/>
              <a:t>2011-04-24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0A55C-4B4B-445A-8E6B-6D8EE27FA7F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97745-03D9-4044-9113-10CBF922D7BD}" type="datetimeFigureOut">
              <a:rPr lang="ko-KR" altLang="en-US" smtClean="0"/>
              <a:pPr/>
              <a:t>2011-04-24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0A55C-4B4B-445A-8E6B-6D8EE27FA7F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97745-03D9-4044-9113-10CBF922D7BD}" type="datetimeFigureOut">
              <a:rPr lang="ko-KR" altLang="en-US" smtClean="0"/>
              <a:pPr/>
              <a:t>2011-04-24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0A55C-4B4B-445A-8E6B-6D8EE27FA7F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97745-03D9-4044-9113-10CBF922D7BD}" type="datetimeFigureOut">
              <a:rPr lang="ko-KR" altLang="en-US" smtClean="0"/>
              <a:pPr/>
              <a:t>2011-04-24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0A55C-4B4B-445A-8E6B-6D8EE27FA7F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>85MSL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송혁</dc:creator>
  <cp:lastModifiedBy>송혁</cp:lastModifiedBy>
  <cp:revision>2</cp:revision>
  <dcterms:created xsi:type="dcterms:W3CDTF">2011-04-23T16:29:28Z</dcterms:created>
  <dcterms:modified xsi:type="dcterms:W3CDTF">2011-04-23T16:33:51Z</dcterms:modified>
</cp:coreProperties>
</file>