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A4DD-5C08-45B8-8EC8-711FDE7B99A9}" type="datetimeFigureOut">
              <a:rPr lang="ko-KR" altLang="en-US" smtClean="0"/>
              <a:t>2009-05-16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B8CA8-3AD4-492E-8282-9FEE256C87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2009-05-16T11:34:25Z</dcterms:created>
  <dcterms:modified xsi:type="dcterms:W3CDTF">2009-05-16T11:37:13Z</dcterms:modified>
</cp:coreProperties>
</file>