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FAEB3-3E03-455E-9B4E-28B2EAF6AD43}" type="datetimeFigureOut">
              <a:rPr lang="ko-KR" altLang="en-US" smtClean="0"/>
              <a:t>2011-01-11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679A-09C4-4727-9110-95643604FC2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FAEB3-3E03-455E-9B4E-28B2EAF6AD43}" type="datetimeFigureOut">
              <a:rPr lang="ko-KR" altLang="en-US" smtClean="0"/>
              <a:t>2011-01-11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679A-09C4-4727-9110-95643604FC2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FAEB3-3E03-455E-9B4E-28B2EAF6AD43}" type="datetimeFigureOut">
              <a:rPr lang="ko-KR" altLang="en-US" smtClean="0"/>
              <a:t>2011-01-11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679A-09C4-4727-9110-95643604FC2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FAEB3-3E03-455E-9B4E-28B2EAF6AD43}" type="datetimeFigureOut">
              <a:rPr lang="ko-KR" altLang="en-US" smtClean="0"/>
              <a:t>2011-01-11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679A-09C4-4727-9110-95643604FC2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FAEB3-3E03-455E-9B4E-28B2EAF6AD43}" type="datetimeFigureOut">
              <a:rPr lang="ko-KR" altLang="en-US" smtClean="0"/>
              <a:t>2011-01-11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679A-09C4-4727-9110-95643604FC2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FAEB3-3E03-455E-9B4E-28B2EAF6AD43}" type="datetimeFigureOut">
              <a:rPr lang="ko-KR" altLang="en-US" smtClean="0"/>
              <a:t>2011-01-11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679A-09C4-4727-9110-95643604FC2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FAEB3-3E03-455E-9B4E-28B2EAF6AD43}" type="datetimeFigureOut">
              <a:rPr lang="ko-KR" altLang="en-US" smtClean="0"/>
              <a:t>2011-01-11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679A-09C4-4727-9110-95643604FC2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FAEB3-3E03-455E-9B4E-28B2EAF6AD43}" type="datetimeFigureOut">
              <a:rPr lang="ko-KR" altLang="en-US" smtClean="0"/>
              <a:t>2011-01-11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679A-09C4-4727-9110-95643604FC2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FAEB3-3E03-455E-9B4E-28B2EAF6AD43}" type="datetimeFigureOut">
              <a:rPr lang="ko-KR" altLang="en-US" smtClean="0"/>
              <a:t>2011-01-11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679A-09C4-4727-9110-95643604FC2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FAEB3-3E03-455E-9B4E-28B2EAF6AD43}" type="datetimeFigureOut">
              <a:rPr lang="ko-KR" altLang="en-US" smtClean="0"/>
              <a:t>2011-01-11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679A-09C4-4727-9110-95643604FC2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FAEB3-3E03-455E-9B4E-28B2EAF6AD43}" type="datetimeFigureOut">
              <a:rPr lang="ko-KR" altLang="en-US" smtClean="0"/>
              <a:t>2011-01-11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679A-09C4-4727-9110-95643604FC2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FAEB3-3E03-455E-9B4E-28B2EAF6AD43}" type="datetimeFigureOut">
              <a:rPr lang="ko-KR" altLang="en-US" smtClean="0"/>
              <a:t>2011-01-11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2679A-09C4-4727-9110-95643604FC2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8100392" y="116632"/>
            <a:ext cx="864096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1/4</a:t>
            </a:r>
            <a:endParaRPr lang="ko-KR" altLang="en-US" dirty="0">
              <a:solidFill>
                <a:schemeClr val="bg1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6" name="모서리가 둥근 직사각형 5">
            <a:hlinkClick r:id="rId3" action="ppaction://hlinksldjump"/>
          </p:cNvPr>
          <p:cNvSpPr/>
          <p:nvPr/>
        </p:nvSpPr>
        <p:spPr>
          <a:xfrm>
            <a:off x="4644008" y="6237312"/>
            <a:ext cx="792088" cy="36004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mtClean="0">
                <a:latin typeface="HY울릉도B" pitchFamily="18" charset="-127"/>
                <a:ea typeface="HY울릉도B" pitchFamily="18" charset="-127"/>
              </a:rPr>
              <a:t>형</a:t>
            </a:r>
            <a:r>
              <a:rPr lang="ko-KR" altLang="en-US">
                <a:latin typeface="HY울릉도B" pitchFamily="18" charset="-127"/>
                <a:ea typeface="HY울릉도B" pitchFamily="18" charset="-127"/>
              </a:rPr>
              <a:t>제</a:t>
            </a:r>
          </a:p>
        </p:txBody>
      </p:sp>
      <p:sp>
        <p:nvSpPr>
          <p:cNvPr id="7" name="모서리가 둥근 직사각형 6">
            <a:hlinkClick r:id="rId4" action="ppaction://hlinksldjump"/>
          </p:cNvPr>
          <p:cNvSpPr/>
          <p:nvPr/>
        </p:nvSpPr>
        <p:spPr>
          <a:xfrm>
            <a:off x="5652120" y="6237312"/>
            <a:ext cx="792088" cy="36004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latin typeface="HY울릉도B" pitchFamily="18" charset="-127"/>
                <a:ea typeface="HY울릉도B" pitchFamily="18" charset="-127"/>
              </a:rPr>
              <a:t>자매</a:t>
            </a:r>
            <a:endParaRPr lang="ko-KR" altLang="en-US" dirty="0">
              <a:latin typeface="HY울릉도B" pitchFamily="18" charset="-127"/>
              <a:ea typeface="HY울릉도B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8100392" y="116632"/>
            <a:ext cx="864096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2/4</a:t>
            </a:r>
            <a:endParaRPr lang="ko-KR" altLang="en-US" dirty="0">
              <a:solidFill>
                <a:schemeClr val="bg1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5" name="모서리가 둥근 직사각형 4">
            <a:hlinkClick r:id="rId3" action="ppaction://hlinksldjump"/>
          </p:cNvPr>
          <p:cNvSpPr/>
          <p:nvPr/>
        </p:nvSpPr>
        <p:spPr>
          <a:xfrm>
            <a:off x="4644008" y="6237312"/>
            <a:ext cx="792088" cy="36004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mtClean="0">
                <a:latin typeface="HY울릉도B" pitchFamily="18" charset="-127"/>
                <a:ea typeface="HY울릉도B" pitchFamily="18" charset="-127"/>
              </a:rPr>
              <a:t>형</a:t>
            </a:r>
            <a:r>
              <a:rPr lang="ko-KR" altLang="en-US">
                <a:latin typeface="HY울릉도B" pitchFamily="18" charset="-127"/>
                <a:ea typeface="HY울릉도B" pitchFamily="18" charset="-127"/>
              </a:rPr>
              <a:t>제</a:t>
            </a:r>
          </a:p>
        </p:txBody>
      </p:sp>
      <p:sp>
        <p:nvSpPr>
          <p:cNvPr id="6" name="모서리가 둥근 직사각형 5">
            <a:hlinkClick r:id="rId4" action="ppaction://hlinksldjump"/>
          </p:cNvPr>
          <p:cNvSpPr/>
          <p:nvPr/>
        </p:nvSpPr>
        <p:spPr>
          <a:xfrm>
            <a:off x="5652120" y="6237312"/>
            <a:ext cx="792088" cy="36004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latin typeface="HY울릉도B" pitchFamily="18" charset="-127"/>
                <a:ea typeface="HY울릉도B" pitchFamily="18" charset="-127"/>
              </a:rPr>
              <a:t>자매</a:t>
            </a:r>
            <a:endParaRPr lang="ko-KR" altLang="en-US" dirty="0">
              <a:latin typeface="HY울릉도B" pitchFamily="18" charset="-127"/>
              <a:ea typeface="HY울릉도B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8100392" y="116632"/>
            <a:ext cx="864096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3/4</a:t>
            </a:r>
            <a:endParaRPr lang="ko-KR" altLang="en-US" dirty="0">
              <a:solidFill>
                <a:schemeClr val="bg1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5" name="모서리가 둥근 직사각형 4">
            <a:hlinkClick r:id="rId3" action="ppaction://hlinksldjump"/>
          </p:cNvPr>
          <p:cNvSpPr/>
          <p:nvPr/>
        </p:nvSpPr>
        <p:spPr>
          <a:xfrm>
            <a:off x="4644008" y="6237312"/>
            <a:ext cx="792088" cy="36004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mtClean="0">
                <a:latin typeface="HY울릉도B" pitchFamily="18" charset="-127"/>
                <a:ea typeface="HY울릉도B" pitchFamily="18" charset="-127"/>
              </a:rPr>
              <a:t>형</a:t>
            </a:r>
            <a:r>
              <a:rPr lang="ko-KR" altLang="en-US">
                <a:latin typeface="HY울릉도B" pitchFamily="18" charset="-127"/>
                <a:ea typeface="HY울릉도B" pitchFamily="18" charset="-127"/>
              </a:rPr>
              <a:t>제</a:t>
            </a:r>
          </a:p>
        </p:txBody>
      </p:sp>
      <p:sp>
        <p:nvSpPr>
          <p:cNvPr id="6" name="모서리가 둥근 직사각형 5">
            <a:hlinkClick r:id="rId4" action="ppaction://hlinksldjump"/>
          </p:cNvPr>
          <p:cNvSpPr/>
          <p:nvPr/>
        </p:nvSpPr>
        <p:spPr>
          <a:xfrm>
            <a:off x="5652120" y="6237312"/>
            <a:ext cx="792088" cy="36004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latin typeface="HY울릉도B" pitchFamily="18" charset="-127"/>
                <a:ea typeface="HY울릉도B" pitchFamily="18" charset="-127"/>
              </a:rPr>
              <a:t>자매</a:t>
            </a:r>
            <a:endParaRPr lang="ko-KR" altLang="en-US" dirty="0">
              <a:latin typeface="HY울릉도B" pitchFamily="18" charset="-127"/>
              <a:ea typeface="HY울릉도B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8100392" y="116632"/>
            <a:ext cx="864096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4/4</a:t>
            </a:r>
            <a:endParaRPr lang="ko-KR" altLang="en-US" dirty="0">
              <a:solidFill>
                <a:schemeClr val="bg1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5" name="모서리가 둥근 직사각형 4">
            <a:hlinkClick r:id="rId3" action="ppaction://hlinksldjump"/>
          </p:cNvPr>
          <p:cNvSpPr/>
          <p:nvPr/>
        </p:nvSpPr>
        <p:spPr>
          <a:xfrm>
            <a:off x="3635896" y="6237312"/>
            <a:ext cx="792088" cy="36004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mtClean="0">
                <a:latin typeface="HY울릉도B" pitchFamily="18" charset="-127"/>
                <a:ea typeface="HY울릉도B" pitchFamily="18" charset="-127"/>
              </a:rPr>
              <a:t>형</a:t>
            </a:r>
            <a:r>
              <a:rPr lang="ko-KR" altLang="en-US">
                <a:latin typeface="HY울릉도B" pitchFamily="18" charset="-127"/>
                <a:ea typeface="HY울릉도B" pitchFamily="18" charset="-127"/>
              </a:rPr>
              <a:t>제</a:t>
            </a:r>
          </a:p>
        </p:txBody>
      </p:sp>
      <p:sp>
        <p:nvSpPr>
          <p:cNvPr id="6" name="모서리가 둥근 직사각형 5">
            <a:hlinkClick r:id="rId4" action="ppaction://hlinksldjump"/>
          </p:cNvPr>
          <p:cNvSpPr/>
          <p:nvPr/>
        </p:nvSpPr>
        <p:spPr>
          <a:xfrm>
            <a:off x="4644008" y="6237312"/>
            <a:ext cx="792088" cy="36004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latin typeface="HY울릉도B" pitchFamily="18" charset="-127"/>
                <a:ea typeface="HY울릉도B" pitchFamily="18" charset="-127"/>
              </a:rPr>
              <a:t>자매</a:t>
            </a:r>
            <a:endParaRPr lang="ko-KR" altLang="en-US" dirty="0">
              <a:latin typeface="HY울릉도B" pitchFamily="18" charset="-127"/>
              <a:ea typeface="HY울릉도B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12</Words>
  <Application>Microsoft Office PowerPoint</Application>
  <PresentationFormat>화면 슬라이드 쇼(4:3)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노경욱</dc:creator>
  <cp:lastModifiedBy>노경욱</cp:lastModifiedBy>
  <cp:revision>1</cp:revision>
  <dcterms:created xsi:type="dcterms:W3CDTF">2011-01-11T14:46:04Z</dcterms:created>
  <dcterms:modified xsi:type="dcterms:W3CDTF">2011-01-11T14:51:51Z</dcterms:modified>
</cp:coreProperties>
</file>