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A7A7-F755-4F90-B152-9CD9E407D3DD}" type="datetimeFigureOut">
              <a:rPr lang="ko-KR" altLang="en-US" smtClean="0"/>
              <a:t>2009-09-15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8CF-4019-4957-BB46-D95382E6DB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A7A7-F755-4F90-B152-9CD9E407D3DD}" type="datetimeFigureOut">
              <a:rPr lang="ko-KR" altLang="en-US" smtClean="0"/>
              <a:t>2009-09-15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8CF-4019-4957-BB46-D95382E6DB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A7A7-F755-4F90-B152-9CD9E407D3DD}" type="datetimeFigureOut">
              <a:rPr lang="ko-KR" altLang="en-US" smtClean="0"/>
              <a:t>2009-09-15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8CF-4019-4957-BB46-D95382E6DB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A7A7-F755-4F90-B152-9CD9E407D3DD}" type="datetimeFigureOut">
              <a:rPr lang="ko-KR" altLang="en-US" smtClean="0"/>
              <a:t>2009-09-15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8CF-4019-4957-BB46-D95382E6DB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A7A7-F755-4F90-B152-9CD9E407D3DD}" type="datetimeFigureOut">
              <a:rPr lang="ko-KR" altLang="en-US" smtClean="0"/>
              <a:t>2009-09-15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8CF-4019-4957-BB46-D95382E6DB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A7A7-F755-4F90-B152-9CD9E407D3DD}" type="datetimeFigureOut">
              <a:rPr lang="ko-KR" altLang="en-US" smtClean="0"/>
              <a:t>2009-09-15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8CF-4019-4957-BB46-D95382E6DB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A7A7-F755-4F90-B152-9CD9E407D3DD}" type="datetimeFigureOut">
              <a:rPr lang="ko-KR" altLang="en-US" smtClean="0"/>
              <a:t>2009-09-15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8CF-4019-4957-BB46-D95382E6DB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A7A7-F755-4F90-B152-9CD9E407D3DD}" type="datetimeFigureOut">
              <a:rPr lang="ko-KR" altLang="en-US" smtClean="0"/>
              <a:t>2009-09-15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8CF-4019-4957-BB46-D95382E6DB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A7A7-F755-4F90-B152-9CD9E407D3DD}" type="datetimeFigureOut">
              <a:rPr lang="ko-KR" altLang="en-US" smtClean="0"/>
              <a:t>2009-09-15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8CF-4019-4957-BB46-D95382E6DB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A7A7-F755-4F90-B152-9CD9E407D3DD}" type="datetimeFigureOut">
              <a:rPr lang="ko-KR" altLang="en-US" smtClean="0"/>
              <a:t>2009-09-15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8CF-4019-4957-BB46-D95382E6DB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A7A7-F755-4F90-B152-9CD9E407D3DD}" type="datetimeFigureOut">
              <a:rPr lang="ko-KR" altLang="en-US" smtClean="0"/>
              <a:t>2009-09-15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8CF-4019-4957-BB46-D95382E6DB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A7A7-F755-4F90-B152-9CD9E407D3DD}" type="datetimeFigureOut">
              <a:rPr lang="ko-KR" altLang="en-US" smtClean="0"/>
              <a:t>2009-09-15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B8CF-4019-4957-BB46-D95382E6DB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2009-09-15T12:22:38Z</dcterms:created>
  <dcterms:modified xsi:type="dcterms:W3CDTF">2009-09-15T12:25:30Z</dcterms:modified>
</cp:coreProperties>
</file>