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3790-3BCE-428A-945F-E479F8FCA2AB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9610-7622-4FD8-80B1-58BA874EF0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3790-3BCE-428A-945F-E479F8FCA2AB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9610-7622-4FD8-80B1-58BA874EF0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3790-3BCE-428A-945F-E479F8FCA2AB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9610-7622-4FD8-80B1-58BA874EF0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3790-3BCE-428A-945F-E479F8FCA2AB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9610-7622-4FD8-80B1-58BA874EF0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3790-3BCE-428A-945F-E479F8FCA2AB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9610-7622-4FD8-80B1-58BA874EF0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3790-3BCE-428A-945F-E479F8FCA2AB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9610-7622-4FD8-80B1-58BA874EF0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3790-3BCE-428A-945F-E479F8FCA2AB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9610-7622-4FD8-80B1-58BA874EF0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3790-3BCE-428A-945F-E479F8FCA2AB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9610-7622-4FD8-80B1-58BA874EF0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3790-3BCE-428A-945F-E479F8FCA2AB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9610-7622-4FD8-80B1-58BA874EF0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3790-3BCE-428A-945F-E479F8FCA2AB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9610-7622-4FD8-80B1-58BA874EF0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3790-3BCE-428A-945F-E479F8FCA2AB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9610-7622-4FD8-80B1-58BA874EF0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63790-3BCE-428A-945F-E479F8FCA2AB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89610-7622-4FD8-80B1-58BA874EF0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2009-06-13T08:07:43Z</dcterms:created>
  <dcterms:modified xsi:type="dcterms:W3CDTF">2009-06-13T08:08:23Z</dcterms:modified>
</cp:coreProperties>
</file>