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E7ADC-D4ED-4E87-AAF8-0746799D4FFA}" type="datetimeFigureOut">
              <a:rPr lang="ko-KR" altLang="en-US" smtClean="0"/>
              <a:t>2009-09-09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724E-A006-480A-8B2B-9DE3AE8D8D8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2009-09-09T02:39:40Z</dcterms:created>
  <dcterms:modified xsi:type="dcterms:W3CDTF">2009-09-09T02:41:45Z</dcterms:modified>
</cp:coreProperties>
</file>