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5344-6FE8-4974-8D0C-85C2DF315111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0182-C34A-4E5A-A52D-EE992D2DF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5344-6FE8-4974-8D0C-85C2DF315111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0182-C34A-4E5A-A52D-EE992D2DF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5344-6FE8-4974-8D0C-85C2DF315111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0182-C34A-4E5A-A52D-EE992D2DF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5344-6FE8-4974-8D0C-85C2DF315111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0182-C34A-4E5A-A52D-EE992D2DF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5344-6FE8-4974-8D0C-85C2DF315111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0182-C34A-4E5A-A52D-EE992D2DF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5344-6FE8-4974-8D0C-85C2DF315111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0182-C34A-4E5A-A52D-EE992D2DF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5344-6FE8-4974-8D0C-85C2DF315111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0182-C34A-4E5A-A52D-EE992D2DF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5344-6FE8-4974-8D0C-85C2DF315111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0182-C34A-4E5A-A52D-EE992D2DF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5344-6FE8-4974-8D0C-85C2DF315111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0182-C34A-4E5A-A52D-EE992D2DF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5344-6FE8-4974-8D0C-85C2DF315111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0182-C34A-4E5A-A52D-EE992D2DF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5344-6FE8-4974-8D0C-85C2DF315111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0182-C34A-4E5A-A52D-EE992D2DF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5344-6FE8-4974-8D0C-85C2DF315111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60182-C34A-4E5A-A52D-EE992D2DF2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2010-05-06T03:36:50Z</dcterms:created>
  <dcterms:modified xsi:type="dcterms:W3CDTF">2010-05-06T03:38:08Z</dcterms:modified>
</cp:coreProperties>
</file>