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2260-870D-4B89-90B7-B8D4C603CF08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B0D0-92B7-4D63-9831-A50DC00D2F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2260-870D-4B89-90B7-B8D4C603CF08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B0D0-92B7-4D63-9831-A50DC00D2F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2260-870D-4B89-90B7-B8D4C603CF08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B0D0-92B7-4D63-9831-A50DC00D2F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2260-870D-4B89-90B7-B8D4C603CF08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B0D0-92B7-4D63-9831-A50DC00D2F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2260-870D-4B89-90B7-B8D4C603CF08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B0D0-92B7-4D63-9831-A50DC00D2F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2260-870D-4B89-90B7-B8D4C603CF08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B0D0-92B7-4D63-9831-A50DC00D2F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2260-870D-4B89-90B7-B8D4C603CF08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B0D0-92B7-4D63-9831-A50DC00D2F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2260-870D-4B89-90B7-B8D4C603CF08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B0D0-92B7-4D63-9831-A50DC00D2F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2260-870D-4B89-90B7-B8D4C603CF08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B0D0-92B7-4D63-9831-A50DC00D2F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2260-870D-4B89-90B7-B8D4C603CF08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B0D0-92B7-4D63-9831-A50DC00D2F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2260-870D-4B89-90B7-B8D4C603CF08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B0D0-92B7-4D63-9831-A50DC00D2F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2260-870D-4B89-90B7-B8D4C603CF08}" type="datetimeFigureOut">
              <a:rPr lang="ko-KR" altLang="en-US" smtClean="0"/>
              <a:t>2010-05-06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3B0D0-92B7-4D63-9831-A50DC00D2F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2010-05-06T03:34:51Z</dcterms:created>
  <dcterms:modified xsi:type="dcterms:W3CDTF">2010-05-06T03:36:34Z</dcterms:modified>
</cp:coreProperties>
</file>