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3948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함께 가요 주님 손잡고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498"/>
            <a:ext cx="9144000" cy="3013502"/>
          </a:xfrm>
          <a:prstGeom prst="rect">
            <a:avLst/>
          </a:prstGeom>
        </p:spPr>
      </p:pic>
      <p:pic>
        <p:nvPicPr>
          <p:cNvPr id="15" name="그림 14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39559"/>
            <a:ext cx="2577055" cy="3318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86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62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67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33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2010-06-18T05:58:52Z</dcterms:created>
  <dcterms:modified xsi:type="dcterms:W3CDTF">2010-06-23T11:37:39Z</dcterms:modified>
</cp:coreProperties>
</file>