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39485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함께 가요 주님 손잡고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184"/>
            <a:ext cx="9144000" cy="30135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746"/>
            <a:ext cx="9144000" cy="30135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9144000" cy="30074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3024"/>
            <a:ext cx="9144000" cy="30074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19</cp:revision>
  <dcterms:created xsi:type="dcterms:W3CDTF">2010-06-18T05:58:52Z</dcterms:created>
  <dcterms:modified xsi:type="dcterms:W3CDTF">2010-06-23T11:28:27Z</dcterms:modified>
</cp:coreProperties>
</file>