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23642" y="119698"/>
            <a:ext cx="394851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함께 가요 주님 손잡고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8143900" y="6143644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1" name="그림 10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143900" y="6143644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1" name="그림 10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143900" y="6143644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" name="그림 8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7</Words>
  <Application>Microsoft Office PowerPoint</Application>
  <PresentationFormat>화면 슬라이드 쇼(4:3)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16</cp:revision>
  <dcterms:created xsi:type="dcterms:W3CDTF">2010-06-18T05:58:52Z</dcterms:created>
  <dcterms:modified xsi:type="dcterms:W3CDTF">2010-06-23T11:06:17Z</dcterms:modified>
</cp:coreProperties>
</file>