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57" r:id="rId6"/>
    <p:sldId id="258" r:id="rId7"/>
    <p:sldId id="259" r:id="rId8"/>
    <p:sldId id="277" r:id="rId9"/>
    <p:sldId id="260" r:id="rId10"/>
    <p:sldId id="261" r:id="rId11"/>
    <p:sldId id="262" r:id="rId12"/>
    <p:sldId id="263" r:id="rId13"/>
    <p:sldId id="278" r:id="rId14"/>
    <p:sldId id="264" r:id="rId15"/>
    <p:sldId id="265" r:id="rId16"/>
    <p:sldId id="273" r:id="rId17"/>
    <p:sldId id="274" r:id="rId18"/>
    <p:sldId id="279" r:id="rId19"/>
    <p:sldId id="275" r:id="rId20"/>
    <p:sldId id="276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5F70-68F5-448E-8389-8D9F5FAB1B1D}" type="datetimeFigureOut">
              <a:rPr lang="ko-KR" altLang="en-US" smtClean="0"/>
              <a:pPr/>
              <a:t>2009-09-06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9651-5583-458C-B79A-521C067DB9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5F70-68F5-448E-8389-8D9F5FAB1B1D}" type="datetimeFigureOut">
              <a:rPr lang="ko-KR" altLang="en-US" smtClean="0"/>
              <a:pPr/>
              <a:t>2009-09-06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9651-5583-458C-B79A-521C067DB9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5F70-68F5-448E-8389-8D9F5FAB1B1D}" type="datetimeFigureOut">
              <a:rPr lang="ko-KR" altLang="en-US" smtClean="0"/>
              <a:pPr/>
              <a:t>2009-09-06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9651-5583-458C-B79A-521C067DB9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5F70-68F5-448E-8389-8D9F5FAB1B1D}" type="datetimeFigureOut">
              <a:rPr lang="ko-KR" altLang="en-US" smtClean="0"/>
              <a:pPr/>
              <a:t>2009-09-06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9651-5583-458C-B79A-521C067DB9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5F70-68F5-448E-8389-8D9F5FAB1B1D}" type="datetimeFigureOut">
              <a:rPr lang="ko-KR" altLang="en-US" smtClean="0"/>
              <a:pPr/>
              <a:t>2009-09-06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9651-5583-458C-B79A-521C067DB9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5F70-68F5-448E-8389-8D9F5FAB1B1D}" type="datetimeFigureOut">
              <a:rPr lang="ko-KR" altLang="en-US" smtClean="0"/>
              <a:pPr/>
              <a:t>2009-09-06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9651-5583-458C-B79A-521C067DB9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5F70-68F5-448E-8389-8D9F5FAB1B1D}" type="datetimeFigureOut">
              <a:rPr lang="ko-KR" altLang="en-US" smtClean="0"/>
              <a:pPr/>
              <a:t>2009-09-06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9651-5583-458C-B79A-521C067DB9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5F70-68F5-448E-8389-8D9F5FAB1B1D}" type="datetimeFigureOut">
              <a:rPr lang="ko-KR" altLang="en-US" smtClean="0"/>
              <a:pPr/>
              <a:t>2009-09-06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9651-5583-458C-B79A-521C067DB9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5F70-68F5-448E-8389-8D9F5FAB1B1D}" type="datetimeFigureOut">
              <a:rPr lang="ko-KR" altLang="en-US" smtClean="0"/>
              <a:pPr/>
              <a:t>2009-09-06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9651-5583-458C-B79A-521C067DB9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5F70-68F5-448E-8389-8D9F5FAB1B1D}" type="datetimeFigureOut">
              <a:rPr lang="ko-KR" altLang="en-US" smtClean="0"/>
              <a:pPr/>
              <a:t>2009-09-06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9651-5583-458C-B79A-521C067DB9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5F70-68F5-448E-8389-8D9F5FAB1B1D}" type="datetimeFigureOut">
              <a:rPr lang="ko-KR" altLang="en-US" smtClean="0"/>
              <a:pPr/>
              <a:t>2009-09-06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9651-5583-458C-B79A-521C067DB9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45F70-68F5-448E-8389-8D9F5FAB1B1D}" type="datetimeFigureOut">
              <a:rPr lang="ko-KR" altLang="en-US" smtClean="0"/>
              <a:pPr/>
              <a:t>2009-09-06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B9651-5583-458C-B79A-521C067DB9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화면 슬라이드 쇼(4:3)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2</cp:revision>
  <dcterms:created xsi:type="dcterms:W3CDTF">2009-09-06T05:16:10Z</dcterms:created>
  <dcterms:modified xsi:type="dcterms:W3CDTF">2009-09-06T05:20:00Z</dcterms:modified>
</cp:coreProperties>
</file>