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3" r:id="rId13"/>
    <p:sldId id="266" r:id="rId14"/>
    <p:sldId id="274" r:id="rId15"/>
    <p:sldId id="267" r:id="rId16"/>
    <p:sldId id="275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 spd="med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C02F3-9E1E-4AC6-AFD6-F3613BB89D20}" type="datetimeFigureOut">
              <a:rPr lang="ko-KR" altLang="en-US" smtClean="0"/>
              <a:t>2009-10-23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3722C-4F5D-4B3A-93E1-38224298355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over dir="rd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 descr="1.png"/>
          <p:cNvPicPr>
            <a:picLocks noGrp="1" noChangeAspect="1"/>
          </p:cNvPicPr>
          <p:nvPr>
            <p:ph idx="1"/>
          </p:nvPr>
        </p:nvPicPr>
        <p:blipFill>
          <a:blip r:embed="rId2"/>
          <a:srcRect b="45349"/>
          <a:stretch>
            <a:fillRect/>
          </a:stretch>
        </p:blipFill>
        <p:spPr>
          <a:xfrm>
            <a:off x="428596" y="357166"/>
            <a:ext cx="8286808" cy="5857916"/>
          </a:xfrm>
          <a:blipFill dpi="0" rotWithShape="1">
            <a:blip r:embed="rId3">
              <a:alphaModFix amt="60000"/>
            </a:blip>
            <a:srcRect/>
            <a:stretch>
              <a:fillRect/>
            </a:stretch>
          </a:blipFill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3.png"/>
          <p:cNvPicPr>
            <a:picLocks noGrp="1" noChangeAspect="1"/>
          </p:cNvPicPr>
          <p:nvPr>
            <p:ph idx="1"/>
          </p:nvPr>
        </p:nvPicPr>
        <p:blipFill>
          <a:blip r:embed="rId2"/>
          <a:srcRect t="54599"/>
          <a:stretch>
            <a:fillRect/>
          </a:stretch>
        </p:blipFill>
        <p:spPr>
          <a:xfrm>
            <a:off x="585180" y="857232"/>
            <a:ext cx="7973640" cy="5268931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3-1.png"/>
          <p:cNvPicPr>
            <a:picLocks noGrp="1" noChangeAspect="1"/>
          </p:cNvPicPr>
          <p:nvPr>
            <p:ph idx="1"/>
          </p:nvPr>
        </p:nvPicPr>
        <p:blipFill>
          <a:blip r:embed="rId2"/>
          <a:srcRect b="56116"/>
          <a:stretch>
            <a:fillRect/>
          </a:stretch>
        </p:blipFill>
        <p:spPr>
          <a:xfrm>
            <a:off x="465145" y="428625"/>
            <a:ext cx="8213710" cy="5429267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3-1.png"/>
          <p:cNvPicPr>
            <a:picLocks noGrp="1" noChangeAspect="1"/>
          </p:cNvPicPr>
          <p:nvPr>
            <p:ph idx="1"/>
          </p:nvPr>
        </p:nvPicPr>
        <p:blipFill>
          <a:blip r:embed="rId2"/>
          <a:srcRect t="41377"/>
          <a:stretch>
            <a:fillRect/>
          </a:stretch>
        </p:blipFill>
        <p:spPr>
          <a:xfrm>
            <a:off x="500034" y="785794"/>
            <a:ext cx="8213710" cy="5268910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4.png"/>
          <p:cNvPicPr>
            <a:picLocks noGrp="1" noChangeAspect="1"/>
          </p:cNvPicPr>
          <p:nvPr>
            <p:ph idx="1"/>
          </p:nvPr>
        </p:nvPicPr>
        <p:blipFill>
          <a:blip r:embed="rId2"/>
          <a:srcRect b="46085"/>
          <a:stretch>
            <a:fillRect/>
          </a:stretch>
        </p:blipFill>
        <p:spPr>
          <a:xfrm>
            <a:off x="635782" y="428625"/>
            <a:ext cx="7872436" cy="5357829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4.png"/>
          <p:cNvPicPr>
            <a:picLocks noGrp="1" noChangeAspect="1"/>
          </p:cNvPicPr>
          <p:nvPr>
            <p:ph idx="1"/>
          </p:nvPr>
        </p:nvPicPr>
        <p:blipFill>
          <a:blip r:embed="rId2"/>
          <a:srcRect t="53915"/>
          <a:stretch>
            <a:fillRect/>
          </a:stretch>
        </p:blipFill>
        <p:spPr>
          <a:xfrm>
            <a:off x="635782" y="1000108"/>
            <a:ext cx="7872436" cy="5126055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4-1.png"/>
          <p:cNvPicPr>
            <a:picLocks noGrp="1" noChangeAspect="1"/>
          </p:cNvPicPr>
          <p:nvPr>
            <p:ph idx="1"/>
          </p:nvPr>
        </p:nvPicPr>
        <p:blipFill>
          <a:blip r:embed="rId2"/>
          <a:srcRect b="56829"/>
          <a:stretch>
            <a:fillRect/>
          </a:stretch>
        </p:blipFill>
        <p:spPr>
          <a:xfrm>
            <a:off x="585180" y="500063"/>
            <a:ext cx="7973640" cy="5072077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4-1.png"/>
          <p:cNvPicPr>
            <a:picLocks noGrp="1" noChangeAspect="1"/>
          </p:cNvPicPr>
          <p:nvPr>
            <p:ph idx="1"/>
          </p:nvPr>
        </p:nvPicPr>
        <p:blipFill>
          <a:blip r:embed="rId2"/>
          <a:srcRect t="41902"/>
          <a:stretch>
            <a:fillRect/>
          </a:stretch>
        </p:blipFill>
        <p:spPr>
          <a:xfrm>
            <a:off x="571472" y="500042"/>
            <a:ext cx="7973640" cy="5554662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1.png"/>
          <p:cNvPicPr>
            <a:picLocks noGrp="1" noChangeAspect="1"/>
          </p:cNvPicPr>
          <p:nvPr>
            <p:ph idx="1"/>
          </p:nvPr>
        </p:nvPicPr>
        <p:blipFill>
          <a:blip r:embed="rId2"/>
          <a:srcRect t="53658"/>
          <a:stretch>
            <a:fillRect/>
          </a:stretch>
        </p:blipFill>
        <p:spPr>
          <a:xfrm>
            <a:off x="465145" y="428604"/>
            <a:ext cx="8213710" cy="5857915"/>
          </a:xfrm>
          <a:noFill/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1-1.png"/>
          <p:cNvPicPr>
            <a:picLocks noGrp="1" noChangeAspect="1"/>
          </p:cNvPicPr>
          <p:nvPr>
            <p:ph idx="1"/>
          </p:nvPr>
        </p:nvPicPr>
        <p:blipFill>
          <a:blip r:embed="rId2"/>
          <a:srcRect b="58098"/>
          <a:stretch>
            <a:fillRect/>
          </a:stretch>
        </p:blipFill>
        <p:spPr>
          <a:xfrm>
            <a:off x="650865" y="500063"/>
            <a:ext cx="7842270" cy="5429267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1-1.png"/>
          <p:cNvPicPr>
            <a:picLocks noGrp="1" noChangeAspect="1"/>
          </p:cNvPicPr>
          <p:nvPr>
            <p:ph idx="1"/>
          </p:nvPr>
        </p:nvPicPr>
        <p:blipFill>
          <a:blip r:embed="rId2"/>
          <a:srcRect t="41902"/>
          <a:stretch>
            <a:fillRect/>
          </a:stretch>
        </p:blipFill>
        <p:spPr>
          <a:xfrm>
            <a:off x="650865" y="642918"/>
            <a:ext cx="7842270" cy="5483245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2.png"/>
          <p:cNvPicPr>
            <a:picLocks noGrp="1" noChangeAspect="1"/>
          </p:cNvPicPr>
          <p:nvPr>
            <p:ph idx="1"/>
          </p:nvPr>
        </p:nvPicPr>
        <p:blipFill>
          <a:blip r:embed="rId2"/>
          <a:srcRect b="45401"/>
          <a:stretch>
            <a:fillRect/>
          </a:stretch>
        </p:blipFill>
        <p:spPr>
          <a:xfrm>
            <a:off x="585180" y="500063"/>
            <a:ext cx="7973640" cy="5357829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2.png"/>
          <p:cNvPicPr>
            <a:picLocks noGrp="1" noChangeAspect="1"/>
          </p:cNvPicPr>
          <p:nvPr>
            <p:ph idx="1"/>
          </p:nvPr>
        </p:nvPicPr>
        <p:blipFill>
          <a:blip r:embed="rId2"/>
          <a:srcRect t="54600"/>
          <a:stretch>
            <a:fillRect/>
          </a:stretch>
        </p:blipFill>
        <p:spPr>
          <a:xfrm>
            <a:off x="571472" y="857232"/>
            <a:ext cx="7973640" cy="5197472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2-1.png"/>
          <p:cNvPicPr>
            <a:picLocks noGrp="1" noChangeAspect="1"/>
          </p:cNvPicPr>
          <p:nvPr>
            <p:ph idx="1"/>
          </p:nvPr>
        </p:nvPicPr>
        <p:blipFill>
          <a:blip r:embed="rId2"/>
          <a:srcRect b="56829"/>
          <a:stretch>
            <a:fillRect/>
          </a:stretch>
        </p:blipFill>
        <p:spPr>
          <a:xfrm>
            <a:off x="616594" y="500063"/>
            <a:ext cx="7910811" cy="5429267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2-1.png"/>
          <p:cNvPicPr>
            <a:picLocks noGrp="1" noChangeAspect="1"/>
          </p:cNvPicPr>
          <p:nvPr>
            <p:ph idx="1"/>
          </p:nvPr>
        </p:nvPicPr>
        <p:blipFill>
          <a:blip r:embed="rId2"/>
          <a:srcRect t="40632"/>
          <a:stretch>
            <a:fillRect/>
          </a:stretch>
        </p:blipFill>
        <p:spPr>
          <a:xfrm>
            <a:off x="616594" y="714356"/>
            <a:ext cx="7910811" cy="5411807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내용 개체 틀 2" descr="3.png"/>
          <p:cNvPicPr>
            <a:picLocks noGrp="1" noChangeAspect="1"/>
          </p:cNvPicPr>
          <p:nvPr>
            <p:ph idx="1"/>
          </p:nvPr>
        </p:nvPicPr>
        <p:blipFill>
          <a:blip r:embed="rId2"/>
          <a:srcRect b="45401"/>
          <a:stretch>
            <a:fillRect/>
          </a:stretch>
        </p:blipFill>
        <p:spPr>
          <a:xfrm>
            <a:off x="585180" y="500063"/>
            <a:ext cx="7973640" cy="5500705"/>
          </a:xfrm>
        </p:spPr>
      </p:pic>
    </p:spTree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화면 슬라이드 쇼(4:3)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>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Center</dc:creator>
  <cp:lastModifiedBy>Center</cp:lastModifiedBy>
  <cp:revision>6</cp:revision>
  <dcterms:created xsi:type="dcterms:W3CDTF">2009-10-23T12:55:14Z</dcterms:created>
  <dcterms:modified xsi:type="dcterms:W3CDTF">2009-10-23T13:46:51Z</dcterms:modified>
</cp:coreProperties>
</file>