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E40B-C29B-4D54-A739-4E113DEA7B8F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3EF0-41D0-43FE-A6E2-61B0114672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2009-07-14T02:39:12Z</dcterms:created>
  <dcterms:modified xsi:type="dcterms:W3CDTF">2009-07-14T02:42:28Z</dcterms:modified>
</cp:coreProperties>
</file>