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4" autoAdjust="0"/>
  </p:normalViewPr>
  <p:slideViewPr>
    <p:cSldViewPr>
      <p:cViewPr>
        <p:scale>
          <a:sx n="73" d="100"/>
          <a:sy n="73" d="100"/>
        </p:scale>
        <p:origin x="-4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E7E51-464A-4D23-9F8B-8157DAFC4560}" type="datetimeFigureOut">
              <a:rPr lang="ko-KR" altLang="en-US" smtClean="0"/>
              <a:t>2010-01-08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76CEA-9678-4099-A4A2-8010BAD37D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554895"/>
            <a:ext cx="6500858" cy="5160121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072066" y="428604"/>
            <a:ext cx="33874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할렐루야 주를 찬양해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</a:rPr>
              <a:t>1/6</a:t>
            </a:r>
            <a:endParaRPr lang="en-US" altLang="ko-K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59" y="554895"/>
            <a:ext cx="6500859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428596" y="6072206"/>
            <a:ext cx="23214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할렐루야 주를 찬양해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143900" y="6143644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</a:rPr>
              <a:t>2/6</a:t>
            </a:r>
            <a:endParaRPr lang="en-US" altLang="ko-K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554895"/>
            <a:ext cx="6500858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428596" y="6072206"/>
            <a:ext cx="23214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할렐루야 주를 찬양해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143900" y="6143644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</a:rPr>
              <a:t>3/6</a:t>
            </a:r>
            <a:endParaRPr lang="en-US" altLang="ko-K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554895"/>
            <a:ext cx="6500858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428596" y="6072206"/>
            <a:ext cx="23214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할렐루야 주를 찬양해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143900" y="6143644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</a:rPr>
              <a:t>4/6</a:t>
            </a:r>
            <a:endParaRPr lang="en-US" altLang="ko-K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554895"/>
            <a:ext cx="6500858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428596" y="6072206"/>
            <a:ext cx="23214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할렐루야 주를 찬양해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143900" y="6143644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</a:rPr>
              <a:t>5/6</a:t>
            </a:r>
            <a:endParaRPr lang="en-US" altLang="ko-K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554895"/>
            <a:ext cx="6500858" cy="5160121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428596" y="6072206"/>
            <a:ext cx="23214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할렐루야 주를 찬양해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143900" y="6143644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</a:rPr>
              <a:t>6/6</a:t>
            </a:r>
            <a:endParaRPr lang="en-US" altLang="ko-K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Office PowerPoint</Application>
  <PresentationFormat>화면 슬라이드 쇼(4:3)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2</cp:revision>
  <dcterms:created xsi:type="dcterms:W3CDTF">2010-01-08T12:38:21Z</dcterms:created>
  <dcterms:modified xsi:type="dcterms:W3CDTF">2010-01-08T12:48:43Z</dcterms:modified>
</cp:coreProperties>
</file>