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4" autoAdjust="0"/>
  </p:normalViewPr>
  <p:slideViewPr>
    <p:cSldViewPr>
      <p:cViewPr>
        <p:scale>
          <a:sx n="73" d="100"/>
          <a:sy n="73" d="100"/>
        </p:scale>
        <p:origin x="-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7E51-464A-4D23-9F8B-8157DAFC4560}" type="datetimeFigureOut">
              <a:rPr lang="ko-KR" altLang="en-US" smtClean="0"/>
              <a:t>2010-01-08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76CEA-9678-4099-A4A2-8010BAD37D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54895"/>
            <a:ext cx="6500858" cy="516012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072066" y="428604"/>
            <a:ext cx="33874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1/6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59" y="554895"/>
            <a:ext cx="6500859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28596" y="6072206"/>
            <a:ext cx="2321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2/6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54895"/>
            <a:ext cx="6500858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28596" y="6072206"/>
            <a:ext cx="2321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3/6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54895"/>
            <a:ext cx="6500858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28596" y="6072206"/>
            <a:ext cx="2321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4/6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54895"/>
            <a:ext cx="6500858" cy="516012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28596" y="6072206"/>
            <a:ext cx="2321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5/6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54895"/>
            <a:ext cx="6500858" cy="516012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28596" y="6072206"/>
            <a:ext cx="2321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할렐루야 주를 찬양해</a:t>
            </a:r>
            <a:endParaRPr lang="en-US" altLang="ko-KR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143900" y="6143644"/>
            <a:ext cx="6319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6/6</a:t>
            </a:r>
            <a:endParaRPr lang="en-US" altLang="ko-K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2010-01-08T12:38:21Z</dcterms:created>
  <dcterms:modified xsi:type="dcterms:W3CDTF">2010-01-08T12:48:43Z</dcterms:modified>
</cp:coreProperties>
</file>