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F079-BCE0-468A-BD9C-3D92DAEB42D4}" type="datetimeFigureOut">
              <a:rPr lang="ko-KR" altLang="en-US" smtClean="0"/>
              <a:t>2009-12-01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AE7C-CBB4-4986-9C97-B17D0637D6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2009-12-01T13:01:35Z</dcterms:created>
  <dcterms:modified xsi:type="dcterms:W3CDTF">2009-12-01T13:02:53Z</dcterms:modified>
</cp:coreProperties>
</file>