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6D37-BCEC-43EB-9300-40FE3F4AAFC3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2463-E900-4A68-9B3D-AE0175195B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6D37-BCEC-43EB-9300-40FE3F4AAFC3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2463-E900-4A68-9B3D-AE0175195B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6D37-BCEC-43EB-9300-40FE3F4AAFC3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2463-E900-4A68-9B3D-AE0175195B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6D37-BCEC-43EB-9300-40FE3F4AAFC3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2463-E900-4A68-9B3D-AE0175195B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6D37-BCEC-43EB-9300-40FE3F4AAFC3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2463-E900-4A68-9B3D-AE0175195B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6D37-BCEC-43EB-9300-40FE3F4AAFC3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2463-E900-4A68-9B3D-AE0175195B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6D37-BCEC-43EB-9300-40FE3F4AAFC3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2463-E900-4A68-9B3D-AE0175195B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6D37-BCEC-43EB-9300-40FE3F4AAFC3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2463-E900-4A68-9B3D-AE0175195B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6D37-BCEC-43EB-9300-40FE3F4AAFC3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2463-E900-4A68-9B3D-AE0175195B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6D37-BCEC-43EB-9300-40FE3F4AAFC3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2463-E900-4A68-9B3D-AE0175195B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6D37-BCEC-43EB-9300-40FE3F4AAFC3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2463-E900-4A68-9B3D-AE0175195B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F6D37-BCEC-43EB-9300-40FE3F4AAFC3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82463-E900-4A68-9B3D-AE0175195B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2010-01-14T11:37:20Z</dcterms:created>
  <dcterms:modified xsi:type="dcterms:W3CDTF">2010-01-14T11:39:01Z</dcterms:modified>
</cp:coreProperties>
</file>