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latinLnBrk="1"/>
            <a:endParaRPr lang="en-US" altLang="ko-KR" kern="120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latinLnBrk="1"/>
            <a:endParaRPr lang="en-US" altLang="ko-KR" kern="120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latinLnBrk="1"/>
            <a:fld id="{7498B902-0CC6-496E-80DE-27C151E3C353}" type="slidenum">
              <a:rPr lang="en-US" altLang="ko-KR" kern="1200">
                <a:solidFill>
                  <a:prstClr val="black"/>
                </a:solidFill>
                <a:latin typeface="맑은 고딕"/>
                <a:ea typeface="맑은 고딕"/>
                <a:cs typeface="+mn-cs"/>
              </a:rPr>
              <a:pPr algn="l" rtl="0" latinLnBrk="1"/>
              <a:t>‹#›</a:t>
            </a:fld>
            <a:endParaRPr lang="en-US" altLang="ko-KR" kern="120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00174"/>
            <a:ext cx="7545440" cy="1500198"/>
          </a:xfrm>
          <a:prstGeom prst="rect">
            <a:avLst/>
          </a:prstGeom>
        </p:spPr>
      </p:pic>
      <p:pic>
        <p:nvPicPr>
          <p:cNvPr id="3" name="그림 2" descr="1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3429000"/>
            <a:ext cx="7336339" cy="1469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428604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latinLnBrk="1"/>
            <a:r>
              <a:rPr lang="ko-KR" altLang="en-US" sz="4800" b="1" kern="1200" dirty="0" err="1">
                <a:ln w="1905">
                  <a:solidFill>
                    <a:srgbClr val="F79646">
                      <a:lumMod val="50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/>
                <a:ea typeface="맑은 고딕"/>
                <a:cs typeface="+mn-cs"/>
              </a:rPr>
              <a:t>학신가</a:t>
            </a:r>
            <a:endParaRPr lang="ko-KR" altLang="en-US" sz="3200" b="1" kern="1200" dirty="0">
              <a:ln w="1905">
                <a:solidFill>
                  <a:srgbClr val="F79646">
                    <a:lumMod val="50000"/>
                  </a:srgbClr>
                </a:solidFill>
              </a:ln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357430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latinLnBrk="1"/>
            <a:r>
              <a:rPr lang="en-US" altLang="ko-KR" sz="4000" b="1" kern="1200" dirty="0">
                <a:ln w="1905">
                  <a:solidFill>
                    <a:srgbClr val="F79646">
                      <a:lumMod val="50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/>
                <a:ea typeface="맑은 고딕"/>
                <a:cs typeface="+mn-cs"/>
              </a:rPr>
              <a:t>1.</a:t>
            </a:r>
            <a:endParaRPr lang="ko-KR" altLang="en-US" sz="2800" b="1" kern="1200" dirty="0">
              <a:ln w="1905">
                <a:solidFill>
                  <a:srgbClr val="F79646">
                    <a:lumMod val="50000"/>
                  </a:srgbClr>
                </a:solidFill>
              </a:ln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맑은 고딕"/>
              <a:ea typeface="맑은 고딕"/>
              <a:cs typeface="+mn-cs"/>
            </a:endParaRPr>
          </a:p>
        </p:txBody>
      </p:sp>
      <p:pic>
        <p:nvPicPr>
          <p:cNvPr id="6" name="그림 5" descr="SF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38" y="5786454"/>
            <a:ext cx="800000" cy="9142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1857364"/>
            <a:ext cx="7122786" cy="1428760"/>
          </a:xfrm>
          <a:prstGeom prst="rect">
            <a:avLst/>
          </a:prstGeom>
        </p:spPr>
      </p:pic>
      <p:pic>
        <p:nvPicPr>
          <p:cNvPr id="3" name="그림 2" descr="3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593" y="3571876"/>
            <a:ext cx="6766651" cy="1357322"/>
          </a:xfrm>
          <a:prstGeom prst="rect">
            <a:avLst/>
          </a:prstGeom>
        </p:spPr>
      </p:pic>
      <p:pic>
        <p:nvPicPr>
          <p:cNvPr id="4" name="그림 3" descr="SF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38" y="5786454"/>
            <a:ext cx="800000" cy="9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1785926"/>
            <a:ext cx="7000923" cy="1402247"/>
          </a:xfrm>
          <a:prstGeom prst="rect">
            <a:avLst/>
          </a:prstGeom>
        </p:spPr>
      </p:pic>
      <p:pic>
        <p:nvPicPr>
          <p:cNvPr id="3" name="그림 2" descr="3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3571876"/>
            <a:ext cx="7122025" cy="1426502"/>
          </a:xfrm>
          <a:prstGeom prst="rect">
            <a:avLst/>
          </a:prstGeom>
        </p:spPr>
      </p:pic>
      <p:pic>
        <p:nvPicPr>
          <p:cNvPr id="4" name="그림 3" descr="SF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38" y="5786454"/>
            <a:ext cx="800000" cy="9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-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1928802"/>
            <a:ext cx="6786610" cy="1379311"/>
          </a:xfrm>
          <a:prstGeom prst="rect">
            <a:avLst/>
          </a:prstGeom>
        </p:spPr>
      </p:pic>
      <p:pic>
        <p:nvPicPr>
          <p:cNvPr id="3" name="그림 2" descr="3-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3666993"/>
            <a:ext cx="7122025" cy="1447481"/>
          </a:xfrm>
          <a:prstGeom prst="rect">
            <a:avLst/>
          </a:prstGeom>
        </p:spPr>
      </p:pic>
      <p:pic>
        <p:nvPicPr>
          <p:cNvPr id="4" name="그림 3" descr="SF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38" y="5786454"/>
            <a:ext cx="800000" cy="9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0" y="1500174"/>
            <a:ext cx="7489963" cy="1500198"/>
          </a:xfrm>
          <a:prstGeom prst="rect">
            <a:avLst/>
          </a:prstGeom>
        </p:spPr>
      </p:pic>
      <p:pic>
        <p:nvPicPr>
          <p:cNvPr id="3" name="그림 2" descr="1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3357562"/>
            <a:ext cx="7264901" cy="1455120"/>
          </a:xfrm>
          <a:prstGeom prst="rect">
            <a:avLst/>
          </a:prstGeom>
        </p:spPr>
      </p:pic>
      <p:pic>
        <p:nvPicPr>
          <p:cNvPr id="4" name="그림 3" descr="SF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38" y="5786454"/>
            <a:ext cx="800000" cy="914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643050"/>
            <a:ext cx="7489962" cy="1500198"/>
          </a:xfrm>
          <a:prstGeom prst="rect">
            <a:avLst/>
          </a:prstGeom>
        </p:spPr>
      </p:pic>
      <p:pic>
        <p:nvPicPr>
          <p:cNvPr id="5" name="그림 4" descr="1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609" y="3500438"/>
            <a:ext cx="7190335" cy="1450775"/>
          </a:xfrm>
          <a:prstGeom prst="rect">
            <a:avLst/>
          </a:prstGeom>
        </p:spPr>
      </p:pic>
      <p:pic>
        <p:nvPicPr>
          <p:cNvPr id="6" name="그림 5" descr="SF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38" y="5786454"/>
            <a:ext cx="800000" cy="9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-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19" y="1714488"/>
            <a:ext cx="7133297" cy="1428760"/>
          </a:xfrm>
          <a:prstGeom prst="rect">
            <a:avLst/>
          </a:prstGeom>
        </p:spPr>
      </p:pic>
      <p:pic>
        <p:nvPicPr>
          <p:cNvPr id="3" name="그림 2" descr="1-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3486130"/>
            <a:ext cx="7050587" cy="1412194"/>
          </a:xfrm>
          <a:prstGeom prst="rect">
            <a:avLst/>
          </a:prstGeom>
        </p:spPr>
      </p:pic>
      <p:pic>
        <p:nvPicPr>
          <p:cNvPr id="4" name="그림 3" descr="SF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38" y="5786454"/>
            <a:ext cx="800000" cy="9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1714488"/>
            <a:ext cx="7081227" cy="1428760"/>
          </a:xfrm>
          <a:prstGeom prst="rect">
            <a:avLst/>
          </a:prstGeom>
        </p:spPr>
      </p:pic>
      <p:pic>
        <p:nvPicPr>
          <p:cNvPr id="3" name="그림 2" descr="2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604" y="3357562"/>
            <a:ext cx="7118901" cy="14363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2500306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latinLnBrk="1"/>
            <a:r>
              <a:rPr lang="en-US" altLang="ko-KR" sz="4000" b="1" kern="1200" dirty="0">
                <a:ln w="1905">
                  <a:solidFill>
                    <a:srgbClr val="F79646">
                      <a:lumMod val="50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/>
                <a:ea typeface="맑은 고딕"/>
                <a:cs typeface="+mn-cs"/>
              </a:rPr>
              <a:t>2.</a:t>
            </a:r>
            <a:endParaRPr lang="ko-KR" altLang="en-US" sz="2800" b="1" kern="1200" dirty="0">
              <a:ln w="1905">
                <a:solidFill>
                  <a:srgbClr val="F79646">
                    <a:lumMod val="50000"/>
                  </a:srgbClr>
                </a:solidFill>
              </a:ln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맑은 고딕"/>
              <a:ea typeface="맑은 고딕"/>
              <a:cs typeface="+mn-cs"/>
            </a:endParaRPr>
          </a:p>
        </p:txBody>
      </p:sp>
      <p:pic>
        <p:nvPicPr>
          <p:cNvPr id="5" name="그림 4" descr="SF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38" y="5786454"/>
            <a:ext cx="800000" cy="9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643050"/>
            <a:ext cx="7081221" cy="1428759"/>
          </a:xfrm>
          <a:prstGeom prst="rect">
            <a:avLst/>
          </a:prstGeom>
        </p:spPr>
      </p:pic>
      <p:pic>
        <p:nvPicPr>
          <p:cNvPr id="3" name="그림 2" descr="2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3357563"/>
            <a:ext cx="6907711" cy="1393749"/>
          </a:xfrm>
          <a:prstGeom prst="rect">
            <a:avLst/>
          </a:prstGeom>
        </p:spPr>
      </p:pic>
      <p:pic>
        <p:nvPicPr>
          <p:cNvPr id="4" name="그림 3" descr="SF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38" y="5786454"/>
            <a:ext cx="800000" cy="9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1785926"/>
            <a:ext cx="7081221" cy="1428759"/>
          </a:xfrm>
          <a:prstGeom prst="rect">
            <a:avLst/>
          </a:prstGeom>
        </p:spPr>
      </p:pic>
      <p:pic>
        <p:nvPicPr>
          <p:cNvPr id="3" name="그림 2" descr="2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3500439"/>
            <a:ext cx="6979149" cy="1408164"/>
          </a:xfrm>
          <a:prstGeom prst="rect">
            <a:avLst/>
          </a:prstGeom>
        </p:spPr>
      </p:pic>
      <p:pic>
        <p:nvPicPr>
          <p:cNvPr id="4" name="그림 3" descr="SF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38" y="5786454"/>
            <a:ext cx="800000" cy="9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2-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571876"/>
            <a:ext cx="6979149" cy="1408163"/>
          </a:xfrm>
          <a:prstGeom prst="rect">
            <a:avLst/>
          </a:prstGeom>
        </p:spPr>
      </p:pic>
      <p:pic>
        <p:nvPicPr>
          <p:cNvPr id="5" name="그림 4" descr="2-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785926"/>
            <a:ext cx="6678416" cy="1357322"/>
          </a:xfrm>
          <a:prstGeom prst="rect">
            <a:avLst/>
          </a:prstGeom>
        </p:spPr>
      </p:pic>
      <p:pic>
        <p:nvPicPr>
          <p:cNvPr id="6" name="그림 5" descr="SF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38" y="5786454"/>
            <a:ext cx="800000" cy="9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878449"/>
            <a:ext cx="6786610" cy="1361325"/>
          </a:xfrm>
          <a:prstGeom prst="rect">
            <a:avLst/>
          </a:prstGeom>
        </p:spPr>
      </p:pic>
      <p:pic>
        <p:nvPicPr>
          <p:cNvPr id="4" name="그림 3" descr="3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4" y="3664399"/>
            <a:ext cx="6966453" cy="1407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2571744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latinLnBrk="1"/>
            <a:r>
              <a:rPr lang="en-US" altLang="ko-KR" sz="4000" b="1" kern="1200" dirty="0">
                <a:ln w="1905">
                  <a:solidFill>
                    <a:srgbClr val="F79646">
                      <a:lumMod val="50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/>
                <a:ea typeface="맑은 고딕"/>
                <a:cs typeface="+mn-cs"/>
              </a:rPr>
              <a:t>3.</a:t>
            </a:r>
            <a:endParaRPr lang="ko-KR" altLang="en-US" sz="2800" b="1" kern="1200" dirty="0">
              <a:ln w="1905">
                <a:solidFill>
                  <a:srgbClr val="F79646">
                    <a:lumMod val="50000"/>
                  </a:srgbClr>
                </a:solidFill>
              </a:ln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맑은 고딕"/>
              <a:ea typeface="맑은 고딕"/>
              <a:cs typeface="+mn-cs"/>
            </a:endParaRPr>
          </a:p>
        </p:txBody>
      </p:sp>
      <p:pic>
        <p:nvPicPr>
          <p:cNvPr id="6" name="그림 5" descr="SF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38" y="5786454"/>
            <a:ext cx="800000" cy="9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</Words>
  <Application>Microsoft Office PowerPoint</Application>
  <PresentationFormat>화면 슬라이드 쇼(4:3)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1_Office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Portable Software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夜來香</dc:creator>
  <cp:lastModifiedBy>夜來香</cp:lastModifiedBy>
  <cp:revision>2</cp:revision>
  <dcterms:created xsi:type="dcterms:W3CDTF">2010-09-29T18:42:53Z</dcterms:created>
  <dcterms:modified xsi:type="dcterms:W3CDTF">2010-09-29T18:46:53Z</dcterms:modified>
</cp:coreProperties>
</file>