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2910" y="142852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하하하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7" name="그림 16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5" y="642918"/>
            <a:ext cx="8948189" cy="27856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5" y="785794"/>
            <a:ext cx="8948189" cy="2572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3" name="그림 1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29708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757"/>
            <a:ext cx="9144000" cy="14063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5690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7091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8</cp:revision>
  <dcterms:created xsi:type="dcterms:W3CDTF">2010-07-06T05:07:06Z</dcterms:created>
  <dcterms:modified xsi:type="dcterms:W3CDTF">2010-07-06T12:20:46Z</dcterms:modified>
</cp:coreProperties>
</file>