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42910" y="142852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하하하</a:t>
            </a:r>
            <a:endParaRPr lang="en-US" altLang="ko-KR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7" name="그림 16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05" y="1000108"/>
            <a:ext cx="8948189" cy="27856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2" name="그림 11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05" y="1000108"/>
            <a:ext cx="8948189" cy="2572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3" name="그림 12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29708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9757"/>
            <a:ext cx="9144000" cy="14063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5690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1330"/>
            <a:ext cx="9144000" cy="27091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</Words>
  <Application>Microsoft Office PowerPoint</Application>
  <PresentationFormat>화면 슬라이드 쇼(4:3)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7</cp:revision>
  <dcterms:created xsi:type="dcterms:W3CDTF">2010-07-06T05:07:06Z</dcterms:created>
  <dcterms:modified xsi:type="dcterms:W3CDTF">2010-07-06T12:18:19Z</dcterms:modified>
</cp:coreProperties>
</file>