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12618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하하하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3" y="722599"/>
            <a:ext cx="8942093" cy="54128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246812"/>
            <a:ext cx="9143245" cy="4364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2" name="그림 1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95745"/>
            <a:ext cx="9143245" cy="52665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2010-07-06T05:07:06Z</dcterms:created>
  <dcterms:modified xsi:type="dcterms:W3CDTF">2010-07-06T12:10:51Z</dcterms:modified>
</cp:coreProperties>
</file>