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F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38E7-2127-4488-8D48-590AE79D9059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595C-06C1-4BD5-93CB-C5FFF5B1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rgbClr val="D7EFF1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" name="그림 2" descr="하늘의사랑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rgbClr val="D7EFF1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" name="그림 2" descr="하늘의사랑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rgbClr val="D7EFF1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 descr="하늘의사랑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rgbClr val="D7EFF1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하늘의사랑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화면 슬라이드 쇼(4:3)</PresentationFormat>
  <Paragraphs>92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♡무한공유의출발점♡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www.cizel.co.kr</dc:creator>
  <cp:lastModifiedBy>www.cizel.co.kr</cp:lastModifiedBy>
  <cp:revision>8</cp:revision>
  <dcterms:created xsi:type="dcterms:W3CDTF">2010-03-21T08:33:19Z</dcterms:created>
  <dcterms:modified xsi:type="dcterms:W3CDTF">2010-03-24T04:11:03Z</dcterms:modified>
</cp:coreProperties>
</file>