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786D-0D27-4CFC-9470-6470638FA236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EB96-8B5D-40F5-B021-CD63DBF0B8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786D-0D27-4CFC-9470-6470638FA236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EB96-8B5D-40F5-B021-CD63DBF0B8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786D-0D27-4CFC-9470-6470638FA236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EB96-8B5D-40F5-B021-CD63DBF0B8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786D-0D27-4CFC-9470-6470638FA236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EB96-8B5D-40F5-B021-CD63DBF0B8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786D-0D27-4CFC-9470-6470638FA236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EB96-8B5D-40F5-B021-CD63DBF0B8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786D-0D27-4CFC-9470-6470638FA236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EB96-8B5D-40F5-B021-CD63DBF0B8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786D-0D27-4CFC-9470-6470638FA236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EB96-8B5D-40F5-B021-CD63DBF0B8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786D-0D27-4CFC-9470-6470638FA236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EB96-8B5D-40F5-B021-CD63DBF0B8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786D-0D27-4CFC-9470-6470638FA236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EB96-8B5D-40F5-B021-CD63DBF0B8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786D-0D27-4CFC-9470-6470638FA236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EB96-8B5D-40F5-B021-CD63DBF0B8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786D-0D27-4CFC-9470-6470638FA236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EB96-8B5D-40F5-B021-CD63DBF0B8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786D-0D27-4CFC-9470-6470638FA236}" type="datetimeFigureOut">
              <a:rPr lang="ko-KR" altLang="en-US" smtClean="0"/>
              <a:t>2009-09-29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DEB96-8B5D-40F5-B021-CD63DBF0B8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2009-09-29T05:15:32Z</dcterms:created>
  <dcterms:modified xsi:type="dcterms:W3CDTF">2009-09-29T05:16:35Z</dcterms:modified>
</cp:coreProperties>
</file>