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8" autoAdjust="0"/>
    <p:restoredTop sz="94662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27548-952D-446E-91C9-A3BB201A93E9}" type="datetimeFigureOut">
              <a:rPr lang="ko-KR" altLang="en-US" smtClean="0"/>
              <a:pPr/>
              <a:t>2011-10-03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AEE59-6D37-429C-892B-A404A12C0E2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27548-952D-446E-91C9-A3BB201A93E9}" type="datetimeFigureOut">
              <a:rPr lang="ko-KR" altLang="en-US" smtClean="0"/>
              <a:pPr/>
              <a:t>2011-10-03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AEE59-6D37-429C-892B-A404A12C0E2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27548-952D-446E-91C9-A3BB201A93E9}" type="datetimeFigureOut">
              <a:rPr lang="ko-KR" altLang="en-US" smtClean="0"/>
              <a:pPr/>
              <a:t>2011-10-03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AEE59-6D37-429C-892B-A404A12C0E2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27548-952D-446E-91C9-A3BB201A93E9}" type="datetimeFigureOut">
              <a:rPr lang="ko-KR" altLang="en-US" smtClean="0"/>
              <a:pPr/>
              <a:t>2011-10-03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AEE59-6D37-429C-892B-A404A12C0E2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27548-952D-446E-91C9-A3BB201A93E9}" type="datetimeFigureOut">
              <a:rPr lang="ko-KR" altLang="en-US" smtClean="0"/>
              <a:pPr/>
              <a:t>2011-10-03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AEE59-6D37-429C-892B-A404A12C0E2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27548-952D-446E-91C9-A3BB201A93E9}" type="datetimeFigureOut">
              <a:rPr lang="ko-KR" altLang="en-US" smtClean="0"/>
              <a:pPr/>
              <a:t>2011-10-03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AEE59-6D37-429C-892B-A404A12C0E2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27548-952D-446E-91C9-A3BB201A93E9}" type="datetimeFigureOut">
              <a:rPr lang="ko-KR" altLang="en-US" smtClean="0"/>
              <a:pPr/>
              <a:t>2011-10-03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AEE59-6D37-429C-892B-A404A12C0E2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27548-952D-446E-91C9-A3BB201A93E9}" type="datetimeFigureOut">
              <a:rPr lang="ko-KR" altLang="en-US" smtClean="0"/>
              <a:pPr/>
              <a:t>2011-10-03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AEE59-6D37-429C-892B-A404A12C0E2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27548-952D-446E-91C9-A3BB201A93E9}" type="datetimeFigureOut">
              <a:rPr lang="ko-KR" altLang="en-US" smtClean="0"/>
              <a:pPr/>
              <a:t>2011-10-03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AEE59-6D37-429C-892B-A404A12C0E2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27548-952D-446E-91C9-A3BB201A93E9}" type="datetimeFigureOut">
              <a:rPr lang="ko-KR" altLang="en-US" smtClean="0"/>
              <a:pPr/>
              <a:t>2011-10-03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AEE59-6D37-429C-892B-A404A12C0E2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27548-952D-446E-91C9-A3BB201A93E9}" type="datetimeFigureOut">
              <a:rPr lang="ko-KR" altLang="en-US" smtClean="0"/>
              <a:pPr/>
              <a:t>2011-10-03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AEE59-6D37-429C-892B-A404A12C0E2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27548-952D-446E-91C9-A3BB201A93E9}" type="datetimeFigureOut">
              <a:rPr lang="ko-KR" altLang="en-US" smtClean="0"/>
              <a:pPr/>
              <a:t>2011-10-03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AEE59-6D37-429C-892B-A404A12C0E2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9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화면 슬라이드 쇼(4:3)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3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이삭</cp:lastModifiedBy>
  <cp:revision>3</cp:revision>
  <dcterms:created xsi:type="dcterms:W3CDTF">2009-08-12T15:33:06Z</dcterms:created>
  <dcterms:modified xsi:type="dcterms:W3CDTF">2011-10-03T06:41:23Z</dcterms:modified>
</cp:coreProperties>
</file>