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AA7E8-16A0-4EC7-BEA2-436E7D9B044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B80-0977-4E45-B5FA-96555A7FD06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77"/>
            <a:ext cx="9144000" cy="684424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14290"/>
            <a:ext cx="8715436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77"/>
            <a:ext cx="9144000" cy="684424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00042"/>
            <a:ext cx="82677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928802"/>
            <a:ext cx="82677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77"/>
            <a:ext cx="9144000" cy="684424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42"/>
            <a:ext cx="83248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4</cp:revision>
  <dcterms:created xsi:type="dcterms:W3CDTF">2010-06-25T10:40:41Z</dcterms:created>
  <dcterms:modified xsi:type="dcterms:W3CDTF">2010-06-26T09:07:20Z</dcterms:modified>
</cp:coreProperties>
</file>