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A7E8-16A0-4EC7-BEA2-436E7D9B044C}" type="datetimeFigureOut">
              <a:rPr lang="ko-KR" altLang="en-US" smtClean="0"/>
              <a:pPr/>
              <a:t>2010-06-26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4B80-0977-4E45-B5FA-96555A7FD0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77"/>
            <a:ext cx="9144000" cy="684424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14290"/>
            <a:ext cx="8715436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77"/>
            <a:ext cx="9144000" cy="684424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00042"/>
            <a:ext cx="8267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928802"/>
            <a:ext cx="82677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1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77"/>
            <a:ext cx="9144000" cy="6844245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83248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.</cp:lastModifiedBy>
  <cp:revision>4</cp:revision>
  <dcterms:created xsi:type="dcterms:W3CDTF">2010-06-25T10:40:41Z</dcterms:created>
  <dcterms:modified xsi:type="dcterms:W3CDTF">2010-06-26T09:07:20Z</dcterms:modified>
</cp:coreProperties>
</file>