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17796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하늘 상급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714356"/>
            <a:ext cx="8436167" cy="26576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857232"/>
            <a:ext cx="8436167" cy="27246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571480"/>
            <a:ext cx="8436167" cy="27307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857232"/>
            <a:ext cx="8436167" cy="27246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785794"/>
            <a:ext cx="8436167" cy="28039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704313"/>
            <a:ext cx="8436167" cy="27246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571480"/>
            <a:ext cx="8436167" cy="27978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560701"/>
            <a:ext cx="8436167" cy="3011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6</cp:revision>
  <dcterms:created xsi:type="dcterms:W3CDTF">2010-02-18T04:46:16Z</dcterms:created>
  <dcterms:modified xsi:type="dcterms:W3CDTF">2010-03-22T05:19:47Z</dcterms:modified>
</cp:coreProperties>
</file>