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하늘 상급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928670"/>
            <a:ext cx="8436167" cy="26576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928670"/>
            <a:ext cx="8436167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714356"/>
            <a:ext cx="8436167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857232"/>
            <a:ext cx="8436167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785794"/>
            <a:ext cx="8436167" cy="28039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704313"/>
            <a:ext cx="8436167" cy="272468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571480"/>
            <a:ext cx="8436167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560701"/>
            <a:ext cx="8436167" cy="3011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화면 슬라이드 쇼(4:3)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2010-03-22T05:15:58Z</dcterms:modified>
</cp:coreProperties>
</file>