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7796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하늘 상급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423920"/>
            <a:ext cx="8423976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423920"/>
            <a:ext cx="8423976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423920"/>
            <a:ext cx="8423976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423920"/>
            <a:ext cx="8423976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2010-02-18T04:46:16Z</dcterms:created>
  <dcterms:modified xsi:type="dcterms:W3CDTF">2010-03-22T05:09:01Z</dcterms:modified>
</cp:coreProperties>
</file>