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88" autoAdjust="0"/>
  </p:normalViewPr>
  <p:slideViewPr>
    <p:cSldViewPr>
      <p:cViewPr varScale="1">
        <p:scale>
          <a:sx n="95" d="100"/>
          <a:sy n="95" d="100"/>
        </p:scale>
        <p:origin x="-4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B7D-DF1A-45D4-9601-855AC22B4519}" type="datetimeFigureOut">
              <a:rPr lang="ko-KR" altLang="en-US" smtClean="0"/>
              <a:t>2009-07-09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432C9-8F30-4D8F-9C9E-9571D719E3E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B7D-DF1A-45D4-9601-855AC22B4519}" type="datetimeFigureOut">
              <a:rPr lang="ko-KR" altLang="en-US" smtClean="0"/>
              <a:t>2009-07-09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432C9-8F30-4D8F-9C9E-9571D719E3E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B7D-DF1A-45D4-9601-855AC22B4519}" type="datetimeFigureOut">
              <a:rPr lang="ko-KR" altLang="en-US" smtClean="0"/>
              <a:t>2009-07-09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432C9-8F30-4D8F-9C9E-9571D719E3E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B7D-DF1A-45D4-9601-855AC22B4519}" type="datetimeFigureOut">
              <a:rPr lang="ko-KR" altLang="en-US" smtClean="0"/>
              <a:t>2009-07-09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432C9-8F30-4D8F-9C9E-9571D719E3E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B7D-DF1A-45D4-9601-855AC22B4519}" type="datetimeFigureOut">
              <a:rPr lang="ko-KR" altLang="en-US" smtClean="0"/>
              <a:t>2009-07-09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432C9-8F30-4D8F-9C9E-9571D719E3E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B7D-DF1A-45D4-9601-855AC22B4519}" type="datetimeFigureOut">
              <a:rPr lang="ko-KR" altLang="en-US" smtClean="0"/>
              <a:t>2009-07-09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432C9-8F30-4D8F-9C9E-9571D719E3E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B7D-DF1A-45D4-9601-855AC22B4519}" type="datetimeFigureOut">
              <a:rPr lang="ko-KR" altLang="en-US" smtClean="0"/>
              <a:t>2009-07-09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432C9-8F30-4D8F-9C9E-9571D719E3E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B7D-DF1A-45D4-9601-855AC22B4519}" type="datetimeFigureOut">
              <a:rPr lang="ko-KR" altLang="en-US" smtClean="0"/>
              <a:t>2009-07-09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432C9-8F30-4D8F-9C9E-9571D719E3E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B7D-DF1A-45D4-9601-855AC22B4519}" type="datetimeFigureOut">
              <a:rPr lang="ko-KR" altLang="en-US" smtClean="0"/>
              <a:t>2009-07-09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432C9-8F30-4D8F-9C9E-9571D719E3E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B7D-DF1A-45D4-9601-855AC22B4519}" type="datetimeFigureOut">
              <a:rPr lang="ko-KR" altLang="en-US" smtClean="0"/>
              <a:t>2009-07-09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432C9-8F30-4D8F-9C9E-9571D719E3E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1B7D-DF1A-45D4-9601-855AC22B4519}" type="datetimeFigureOut">
              <a:rPr lang="ko-KR" altLang="en-US" smtClean="0"/>
              <a:t>2009-07-09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432C9-8F30-4D8F-9C9E-9571D719E3E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81B7D-DF1A-45D4-9601-855AC22B4519}" type="datetimeFigureOut">
              <a:rPr lang="ko-KR" altLang="en-US" smtClean="0"/>
              <a:t>2009-07-09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432C9-8F30-4D8F-9C9E-9571D719E3E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2009-07-09T10:27:06Z</dcterms:created>
  <dcterms:modified xsi:type="dcterms:W3CDTF">2009-07-09T10:28:25Z</dcterms:modified>
</cp:coreProperties>
</file>