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4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924B-4F5B-43F2-9FE8-C08F21A8E5BA}" type="datetimeFigureOut">
              <a:rPr lang="ko-KR" altLang="en-US" smtClean="0"/>
              <a:t>2010-06-25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820B1-D6F2-45BF-B8E3-3A0CBE5209D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924B-4F5B-43F2-9FE8-C08F21A8E5BA}" type="datetimeFigureOut">
              <a:rPr lang="ko-KR" altLang="en-US" smtClean="0"/>
              <a:t>2010-06-25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820B1-D6F2-45BF-B8E3-3A0CBE5209D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924B-4F5B-43F2-9FE8-C08F21A8E5BA}" type="datetimeFigureOut">
              <a:rPr lang="ko-KR" altLang="en-US" smtClean="0"/>
              <a:t>2010-06-25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820B1-D6F2-45BF-B8E3-3A0CBE5209D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924B-4F5B-43F2-9FE8-C08F21A8E5BA}" type="datetimeFigureOut">
              <a:rPr lang="ko-KR" altLang="en-US" smtClean="0"/>
              <a:t>2010-06-25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820B1-D6F2-45BF-B8E3-3A0CBE5209D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924B-4F5B-43F2-9FE8-C08F21A8E5BA}" type="datetimeFigureOut">
              <a:rPr lang="ko-KR" altLang="en-US" smtClean="0"/>
              <a:t>2010-06-25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820B1-D6F2-45BF-B8E3-3A0CBE5209D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924B-4F5B-43F2-9FE8-C08F21A8E5BA}" type="datetimeFigureOut">
              <a:rPr lang="ko-KR" altLang="en-US" smtClean="0"/>
              <a:t>2010-06-25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820B1-D6F2-45BF-B8E3-3A0CBE5209D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924B-4F5B-43F2-9FE8-C08F21A8E5BA}" type="datetimeFigureOut">
              <a:rPr lang="ko-KR" altLang="en-US" smtClean="0"/>
              <a:t>2010-06-25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820B1-D6F2-45BF-B8E3-3A0CBE5209D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924B-4F5B-43F2-9FE8-C08F21A8E5BA}" type="datetimeFigureOut">
              <a:rPr lang="ko-KR" altLang="en-US" smtClean="0"/>
              <a:t>2010-06-25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820B1-D6F2-45BF-B8E3-3A0CBE5209D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924B-4F5B-43F2-9FE8-C08F21A8E5BA}" type="datetimeFigureOut">
              <a:rPr lang="ko-KR" altLang="en-US" smtClean="0"/>
              <a:t>2010-06-25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820B1-D6F2-45BF-B8E3-3A0CBE5209D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924B-4F5B-43F2-9FE8-C08F21A8E5BA}" type="datetimeFigureOut">
              <a:rPr lang="ko-KR" altLang="en-US" smtClean="0"/>
              <a:t>2010-06-25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820B1-D6F2-45BF-B8E3-3A0CBE5209D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924B-4F5B-43F2-9FE8-C08F21A8E5BA}" type="datetimeFigureOut">
              <a:rPr lang="ko-KR" altLang="en-US" smtClean="0"/>
              <a:t>2010-06-25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820B1-D6F2-45BF-B8E3-3A0CBE5209D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2924B-4F5B-43F2-9FE8-C08F21A8E5BA}" type="datetimeFigureOut">
              <a:rPr lang="ko-KR" altLang="en-US" smtClean="0"/>
              <a:t>2010-06-25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820B1-D6F2-45BF-B8E3-3A0CBE5209D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736" y="500042"/>
            <a:ext cx="4286280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동녘M" pitchFamily="18" charset="-127"/>
                <a:ea typeface="HY동녘M" pitchFamily="18" charset="-127"/>
              </a:rPr>
              <a:t>하늘 배달부</a:t>
            </a:r>
            <a:endParaRPr lang="ko-KR" altLang="en-US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Y동녘M" pitchFamily="18" charset="-127"/>
              <a:ea typeface="HY동녘M" pitchFamily="18" charset="-127"/>
            </a:endParaRPr>
          </a:p>
        </p:txBody>
      </p:sp>
      <p:pic>
        <p:nvPicPr>
          <p:cNvPr id="4" name="그림 3" descr="11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13117"/>
            <a:ext cx="9144000" cy="303176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736" y="500042"/>
            <a:ext cx="4286280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동녘M" pitchFamily="18" charset="-127"/>
                <a:ea typeface="HY동녘M" pitchFamily="18" charset="-127"/>
              </a:rPr>
              <a:t>하늘 배달부</a:t>
            </a:r>
            <a:endParaRPr lang="ko-KR" altLang="en-US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Y동녘M" pitchFamily="18" charset="-127"/>
              <a:ea typeface="HY동녘M" pitchFamily="18" charset="-127"/>
            </a:endParaRPr>
          </a:p>
        </p:txBody>
      </p:sp>
      <p:pic>
        <p:nvPicPr>
          <p:cNvPr id="3" name="그림 2" descr="11-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14488"/>
            <a:ext cx="9144000" cy="469984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736" y="500042"/>
            <a:ext cx="4286280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동녘M" pitchFamily="18" charset="-127"/>
                <a:ea typeface="HY동녘M" pitchFamily="18" charset="-127"/>
              </a:rPr>
              <a:t>하늘 배달부</a:t>
            </a:r>
            <a:endParaRPr lang="ko-KR" altLang="en-US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Y동녘M" pitchFamily="18" charset="-127"/>
              <a:ea typeface="HY동녘M" pitchFamily="18" charset="-127"/>
            </a:endParaRPr>
          </a:p>
        </p:txBody>
      </p:sp>
      <p:pic>
        <p:nvPicPr>
          <p:cNvPr id="3" name="그림 2" descr="11-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4422"/>
            <a:ext cx="9144000" cy="519296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6</Words>
  <Application>Microsoft Office PowerPoint</Application>
  <PresentationFormat>화면 슬라이드 쇼(4:3)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김태윤가족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김태윤</dc:creator>
  <cp:lastModifiedBy>김태윤</cp:lastModifiedBy>
  <cp:revision>5</cp:revision>
  <dcterms:created xsi:type="dcterms:W3CDTF">2010-06-25T12:58:55Z</dcterms:created>
  <dcterms:modified xsi:type="dcterms:W3CDTF">2010-06-25T14:17:36Z</dcterms:modified>
</cp:coreProperties>
</file>