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924B-4F5B-43F2-9FE8-C08F21A8E5BA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820B1-D6F2-45BF-B8E3-3A0CBE5209D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500042"/>
            <a:ext cx="428628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하늘 배달부</a:t>
            </a:r>
            <a:endParaRPr lang="ko-KR" altLang="en-US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4" name="그림 3" descr="11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3117"/>
            <a:ext cx="9144000" cy="303176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500042"/>
            <a:ext cx="428628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하늘 배달부</a:t>
            </a:r>
            <a:endParaRPr lang="ko-KR" altLang="en-US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3" name="그림 2" descr="11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469984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500042"/>
            <a:ext cx="428628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동녘M" pitchFamily="18" charset="-127"/>
                <a:ea typeface="HY동녘M" pitchFamily="18" charset="-127"/>
              </a:rPr>
              <a:t>하늘 배달부</a:t>
            </a:r>
            <a:endParaRPr lang="ko-KR" altLang="en-US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3" name="그림 2" descr="11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519296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5</cp:revision>
  <dcterms:created xsi:type="dcterms:W3CDTF">2010-06-25T12:58:55Z</dcterms:created>
  <dcterms:modified xsi:type="dcterms:W3CDTF">2010-06-25T14:17:36Z</dcterms:modified>
</cp:coreProperties>
</file>